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Lst>
  <p:sldSz cy="5143500" cx="9144000"/>
  <p:notesSz cx="6858000" cy="9144000"/>
  <p:embeddedFontLst>
    <p:embeddedFont>
      <p:font typeface="Lora"/>
      <p:regular r:id="rId21"/>
      <p:bold r:id="rId22"/>
      <p:italic r:id="rId23"/>
      <p:boldItalic r:id="rId24"/>
    </p:embeddedFont>
    <p:embeddedFont>
      <p:font typeface="Quattrocento Sans"/>
      <p:regular r:id="rId25"/>
      <p:bold r:id="rId26"/>
      <p:italic r:id="rId27"/>
      <p:boldItalic r:id="rId2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29" roundtripDataSignature="AMtx7mj9h1kHZfVNhV+BM0cvMtxJwRv0j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font" Target="fonts/Lora-bold.fntdata"/><Relationship Id="rId21" Type="http://schemas.openxmlformats.org/officeDocument/2006/relationships/font" Target="fonts/Lora-regular.fntdata"/><Relationship Id="rId24" Type="http://schemas.openxmlformats.org/officeDocument/2006/relationships/font" Target="fonts/Lora-boldItalic.fntdata"/><Relationship Id="rId23" Type="http://schemas.openxmlformats.org/officeDocument/2006/relationships/font" Target="fonts/Lora-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QuattrocentoSans-bold.fntdata"/><Relationship Id="rId25" Type="http://schemas.openxmlformats.org/officeDocument/2006/relationships/font" Target="fonts/QuattrocentoSans-regular.fntdata"/><Relationship Id="rId28" Type="http://schemas.openxmlformats.org/officeDocument/2006/relationships/font" Target="fonts/QuattrocentoSans-boldItalic.fntdata"/><Relationship Id="rId27" Type="http://schemas.openxmlformats.org/officeDocument/2006/relationships/font" Target="fonts/QuattrocentoSans-italic.fntdata"/><Relationship Id="rId5" Type="http://schemas.openxmlformats.org/officeDocument/2006/relationships/slide" Target="slides/slide1.xml"/><Relationship Id="rId6" Type="http://schemas.openxmlformats.org/officeDocument/2006/relationships/slide" Target="slides/slide2.xml"/><Relationship Id="rId29" Type="http://customschemas.google.com/relationships/presentationmetadata" Target="metadata"/><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1pPr>
            <a:lvl2pPr indent="-317500" lvl="1" marL="914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6pPr>
            <a:lvl7pPr indent="-317500" lvl="6" marL="3200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7pPr>
            <a:lvl8pPr indent="-317500" lvl="7" marL="3657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8pPr>
            <a:lvl9pPr indent="-317500" lvl="8" marL="4114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p1: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9" name="Google Shape;69;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fa499d3367_0_3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4" name="Google Shape;174;gfa499d3367_0_3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p1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4" name="Google Shape;194;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p1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8" name="Google Shape;208;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p2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4" name="Google Shape;224;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p1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0" name="Google Shape;240;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gfa499d3367_0_8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2" name="Google Shape;252;gfa499d3367_0_8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fa499d3367_0_7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5" name="Google Shape;265;gfa499d3367_0_7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p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3" name="Google Shape;83;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p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3" name="Google Shape;93;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manuel</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fa499d3367_2_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fa499d3367_2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manuel</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p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0" name="Google Shape;120;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manuel</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p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7" name="Google Shape;127;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manuel</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101397283bd_1_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101397283bd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manuel</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fa499d3367_0_8: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8" name="Google Shape;148;gfa499d3367_0_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manuel</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p6: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2" name="Google Shape;162;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rPr lang="en"/>
              <a:t>alejandra</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spTree>
      <p:nvGrpSpPr>
        <p:cNvPr id="9" name="Shape 9"/>
        <p:cNvGrpSpPr/>
        <p:nvPr/>
      </p:nvGrpSpPr>
      <p:grpSpPr>
        <a:xfrm>
          <a:off x="0" y="0"/>
          <a:ext cx="0" cy="0"/>
          <a:chOff x="0" y="0"/>
          <a:chExt cx="0" cy="0"/>
        </a:xfrm>
      </p:grpSpPr>
      <p:sp>
        <p:nvSpPr>
          <p:cNvPr id="10" name="Google Shape;10;p42"/>
          <p:cNvSpPr txBox="1"/>
          <p:nvPr>
            <p:ph type="ctrTitle"/>
          </p:nvPr>
        </p:nvSpPr>
        <p:spPr>
          <a:xfrm>
            <a:off x="996630" y="2003888"/>
            <a:ext cx="4523700" cy="1159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sz="3600"/>
            </a:lvl1pPr>
            <a:lvl2pPr lvl="1" algn="l">
              <a:lnSpc>
                <a:spcPct val="100000"/>
              </a:lnSpc>
              <a:spcBef>
                <a:spcPts val="0"/>
              </a:spcBef>
              <a:spcAft>
                <a:spcPts val="0"/>
              </a:spcAft>
              <a:buSzPts val="3600"/>
              <a:buNone/>
              <a:defRPr sz="3600"/>
            </a:lvl2pPr>
            <a:lvl3pPr lvl="2" algn="l">
              <a:lnSpc>
                <a:spcPct val="100000"/>
              </a:lnSpc>
              <a:spcBef>
                <a:spcPts val="0"/>
              </a:spcBef>
              <a:spcAft>
                <a:spcPts val="0"/>
              </a:spcAft>
              <a:buSzPts val="3600"/>
              <a:buNone/>
              <a:defRPr sz="3600"/>
            </a:lvl3pPr>
            <a:lvl4pPr lvl="3" algn="l">
              <a:lnSpc>
                <a:spcPct val="100000"/>
              </a:lnSpc>
              <a:spcBef>
                <a:spcPts val="0"/>
              </a:spcBef>
              <a:spcAft>
                <a:spcPts val="0"/>
              </a:spcAft>
              <a:buSzPts val="3600"/>
              <a:buNone/>
              <a:defRPr sz="3600"/>
            </a:lvl4pPr>
            <a:lvl5pPr lvl="4" algn="l">
              <a:lnSpc>
                <a:spcPct val="100000"/>
              </a:lnSpc>
              <a:spcBef>
                <a:spcPts val="0"/>
              </a:spcBef>
              <a:spcAft>
                <a:spcPts val="0"/>
              </a:spcAft>
              <a:buSzPts val="3600"/>
              <a:buNone/>
              <a:defRPr sz="3600"/>
            </a:lvl5pPr>
            <a:lvl6pPr lvl="5" algn="l">
              <a:lnSpc>
                <a:spcPct val="100000"/>
              </a:lnSpc>
              <a:spcBef>
                <a:spcPts val="0"/>
              </a:spcBef>
              <a:spcAft>
                <a:spcPts val="0"/>
              </a:spcAft>
              <a:buSzPts val="3600"/>
              <a:buNone/>
              <a:defRPr sz="3600"/>
            </a:lvl6pPr>
            <a:lvl7pPr lvl="6" algn="l">
              <a:lnSpc>
                <a:spcPct val="100000"/>
              </a:lnSpc>
              <a:spcBef>
                <a:spcPts val="0"/>
              </a:spcBef>
              <a:spcAft>
                <a:spcPts val="0"/>
              </a:spcAft>
              <a:buSzPts val="3600"/>
              <a:buNone/>
              <a:defRPr sz="3600"/>
            </a:lvl7pPr>
            <a:lvl8pPr lvl="7" algn="l">
              <a:lnSpc>
                <a:spcPct val="100000"/>
              </a:lnSpc>
              <a:spcBef>
                <a:spcPts val="0"/>
              </a:spcBef>
              <a:spcAft>
                <a:spcPts val="0"/>
              </a:spcAft>
              <a:buSzPts val="3600"/>
              <a:buNone/>
              <a:defRPr sz="3600"/>
            </a:lvl8pPr>
            <a:lvl9pPr lvl="8" algn="l">
              <a:lnSpc>
                <a:spcPct val="100000"/>
              </a:lnSpc>
              <a:spcBef>
                <a:spcPts val="0"/>
              </a:spcBef>
              <a:spcAft>
                <a:spcPts val="0"/>
              </a:spcAft>
              <a:buSzPts val="3600"/>
              <a:buNone/>
              <a:defRPr sz="3600"/>
            </a:lvl9pPr>
          </a:lstStyle>
          <a:p/>
        </p:txBody>
      </p:sp>
      <p:cxnSp>
        <p:nvCxnSpPr>
          <p:cNvPr id="11" name="Google Shape;11;p42"/>
          <p:cNvCxnSpPr/>
          <p:nvPr/>
        </p:nvCxnSpPr>
        <p:spPr>
          <a:xfrm>
            <a:off x="-6025" y="3676512"/>
            <a:ext cx="9162000" cy="0"/>
          </a:xfrm>
          <a:prstGeom prst="straightConnector1">
            <a:avLst/>
          </a:prstGeom>
          <a:noFill/>
          <a:ln cap="flat" cmpd="sng" w="9525">
            <a:solidFill>
              <a:srgbClr val="000000"/>
            </a:solidFill>
            <a:prstDash val="solid"/>
            <a:round/>
            <a:headEnd len="sm" w="sm" type="none"/>
            <a:tailEnd len="sm" w="sm" type="none"/>
          </a:ln>
        </p:spPr>
      </p:cxnSp>
      <p:sp>
        <p:nvSpPr>
          <p:cNvPr id="12" name="Google Shape;12;p42"/>
          <p:cNvSpPr/>
          <p:nvPr/>
        </p:nvSpPr>
        <p:spPr>
          <a:xfrm>
            <a:off x="1117950" y="3393000"/>
            <a:ext cx="567000" cy="567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2" name="Shape 62"/>
        <p:cNvGrpSpPr/>
        <p:nvPr/>
      </p:nvGrpSpPr>
      <p:grpSpPr>
        <a:xfrm>
          <a:off x="0" y="0"/>
          <a:ext cx="0" cy="0"/>
          <a:chOff x="0" y="0"/>
          <a:chExt cx="0" cy="0"/>
        </a:xfrm>
      </p:grpSpPr>
      <p:sp>
        <p:nvSpPr>
          <p:cNvPr id="63" name="Google Shape;63;p51"/>
          <p:cNvSpPr txBox="1"/>
          <p:nvPr>
            <p:ph idx="1" type="body"/>
          </p:nvPr>
        </p:nvSpPr>
        <p:spPr>
          <a:xfrm>
            <a:off x="1990450" y="4037375"/>
            <a:ext cx="5163000" cy="519600"/>
          </a:xfrm>
          <a:prstGeom prst="rect">
            <a:avLst/>
          </a:prstGeom>
          <a:noFill/>
          <a:ln>
            <a:noFill/>
          </a:ln>
        </p:spPr>
        <p:txBody>
          <a:bodyPr anchorCtr="0" anchor="b" bIns="91425" lIns="91425" spcFirstLastPara="1" rIns="91425" wrap="square" tIns="91425">
            <a:noAutofit/>
          </a:bodyPr>
          <a:lstStyle>
            <a:lvl1pPr indent="-228600" lvl="0" marL="457200" algn="ctr">
              <a:lnSpc>
                <a:spcPct val="100000"/>
              </a:lnSpc>
              <a:spcBef>
                <a:spcPts val="360"/>
              </a:spcBef>
              <a:spcAft>
                <a:spcPts val="0"/>
              </a:spcAft>
              <a:buSzPts val="1400"/>
              <a:buFont typeface="Lora"/>
              <a:buNone/>
              <a:defRPr i="1" sz="1400">
                <a:latin typeface="Lora"/>
                <a:ea typeface="Lora"/>
                <a:cs typeface="Lora"/>
                <a:sym typeface="Lora"/>
              </a:defRPr>
            </a:lvl1pPr>
          </a:lstStyle>
          <a:p/>
        </p:txBody>
      </p:sp>
      <p:cxnSp>
        <p:nvCxnSpPr>
          <p:cNvPr id="64" name="Google Shape;64;p51"/>
          <p:cNvCxnSpPr/>
          <p:nvPr/>
        </p:nvCxnSpPr>
        <p:spPr>
          <a:xfrm>
            <a:off x="-6025" y="4666129"/>
            <a:ext cx="9162000" cy="0"/>
          </a:xfrm>
          <a:prstGeom prst="straightConnector1">
            <a:avLst/>
          </a:prstGeom>
          <a:noFill/>
          <a:ln cap="flat" cmpd="sng" w="9525">
            <a:solidFill>
              <a:srgbClr val="CCCCCC"/>
            </a:solidFill>
            <a:prstDash val="solid"/>
            <a:round/>
            <a:headEnd len="sm" w="sm" type="none"/>
            <a:tailEnd len="sm" w="sm" type="none"/>
          </a:ln>
        </p:spPr>
      </p:cxnSp>
      <p:sp>
        <p:nvSpPr>
          <p:cNvPr id="65" name="Google Shape;65;p51"/>
          <p:cNvSpPr/>
          <p:nvPr/>
        </p:nvSpPr>
        <p:spPr>
          <a:xfrm>
            <a:off x="4457400" y="4551496"/>
            <a:ext cx="229200" cy="229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 name="Google Shape;66;p51"/>
          <p:cNvSpPr txBox="1"/>
          <p:nvPr>
            <p:ph idx="12" type="sldNum"/>
          </p:nvPr>
        </p:nvSpPr>
        <p:spPr>
          <a:xfrm>
            <a:off x="4297650" y="4780700"/>
            <a:ext cx="548700" cy="362700"/>
          </a:xfrm>
          <a:prstGeom prst="rect">
            <a:avLst/>
          </a:prstGeom>
          <a:noFill/>
          <a:ln>
            <a:noFill/>
          </a:ln>
        </p:spPr>
        <p:txBody>
          <a:bodyPr anchorCtr="0" anchor="ctr" bIns="91425" lIns="91425" spcFirstLastPara="1" rIns="91425" wrap="square" tIns="91425">
            <a:noAutofit/>
          </a:bodyPr>
          <a:lstStyle>
            <a:lvl1pPr indent="0" lvl="0"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1pPr>
            <a:lvl2pPr indent="0" lvl="1"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2pPr>
            <a:lvl3pPr indent="0" lvl="2"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3pPr>
            <a:lvl4pPr indent="0" lvl="3"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4pPr>
            <a:lvl5pPr indent="0" lvl="4"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5pPr>
            <a:lvl6pPr indent="0" lvl="5"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6pPr>
            <a:lvl7pPr indent="0" lvl="6"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7pPr>
            <a:lvl8pPr indent="0" lvl="7"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8pPr>
            <a:lvl9pPr indent="0" lvl="8"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2 columns" type="twoColTx">
  <p:cSld name="TITLE_AND_TWO_COLUMNS">
    <p:spTree>
      <p:nvGrpSpPr>
        <p:cNvPr id="13" name="Shape 13"/>
        <p:cNvGrpSpPr/>
        <p:nvPr/>
      </p:nvGrpSpPr>
      <p:grpSpPr>
        <a:xfrm>
          <a:off x="0" y="0"/>
          <a:ext cx="0" cy="0"/>
          <a:chOff x="0" y="0"/>
          <a:chExt cx="0" cy="0"/>
        </a:xfrm>
      </p:grpSpPr>
      <p:sp>
        <p:nvSpPr>
          <p:cNvPr id="14" name="Google Shape;14;p43"/>
          <p:cNvSpPr txBox="1"/>
          <p:nvPr>
            <p:ph type="title"/>
          </p:nvPr>
        </p:nvSpPr>
        <p:spPr>
          <a:xfrm>
            <a:off x="1381250" y="896112"/>
            <a:ext cx="3878400" cy="435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p:txBody>
      </p:sp>
      <p:sp>
        <p:nvSpPr>
          <p:cNvPr id="15" name="Google Shape;15;p43"/>
          <p:cNvSpPr txBox="1"/>
          <p:nvPr>
            <p:ph idx="1" type="body"/>
          </p:nvPr>
        </p:nvSpPr>
        <p:spPr>
          <a:xfrm>
            <a:off x="1381250" y="1618700"/>
            <a:ext cx="3425400" cy="3231000"/>
          </a:xfrm>
          <a:prstGeom prst="rect">
            <a:avLst/>
          </a:prstGeom>
          <a:noFill/>
          <a:ln>
            <a:noFill/>
          </a:ln>
        </p:spPr>
        <p:txBody>
          <a:bodyPr anchorCtr="0" anchor="t" bIns="91425" lIns="91425" spcFirstLastPara="1" rIns="91425" wrap="square" tIns="91425">
            <a:noAutofit/>
          </a:bodyPr>
          <a:lstStyle>
            <a:lvl1pPr indent="-355600" lvl="0" marL="457200" algn="l">
              <a:lnSpc>
                <a:spcPct val="100000"/>
              </a:lnSpc>
              <a:spcBef>
                <a:spcPts val="600"/>
              </a:spcBef>
              <a:spcAft>
                <a:spcPts val="0"/>
              </a:spcAft>
              <a:buSzPts val="2000"/>
              <a:buChar char="◉"/>
              <a:defRPr sz="2000"/>
            </a:lvl1pPr>
            <a:lvl2pPr indent="-355600" lvl="1" marL="914400" algn="l">
              <a:lnSpc>
                <a:spcPct val="100000"/>
              </a:lnSpc>
              <a:spcBef>
                <a:spcPts val="0"/>
              </a:spcBef>
              <a:spcAft>
                <a:spcPts val="0"/>
              </a:spcAft>
              <a:buSzPts val="2000"/>
              <a:buChar char="○"/>
              <a:defRPr/>
            </a:lvl2pPr>
            <a:lvl3pPr indent="-355600" lvl="2" marL="1371600" algn="l">
              <a:lnSpc>
                <a:spcPct val="100000"/>
              </a:lnSpc>
              <a:spcBef>
                <a:spcPts val="0"/>
              </a:spcBef>
              <a:spcAft>
                <a:spcPts val="0"/>
              </a:spcAft>
              <a:buSzPts val="2000"/>
              <a:buChar char="■"/>
              <a:defRPr/>
            </a:lvl3pPr>
            <a:lvl4pPr indent="-355600" lvl="3" marL="1828800" algn="l">
              <a:lnSpc>
                <a:spcPct val="100000"/>
              </a:lnSpc>
              <a:spcBef>
                <a:spcPts val="0"/>
              </a:spcBef>
              <a:spcAft>
                <a:spcPts val="0"/>
              </a:spcAft>
              <a:buSzPts val="2000"/>
              <a:buChar char="●"/>
              <a:defRPr sz="2000"/>
            </a:lvl4pPr>
            <a:lvl5pPr indent="-355600" lvl="4" marL="2286000" algn="l">
              <a:lnSpc>
                <a:spcPct val="100000"/>
              </a:lnSpc>
              <a:spcBef>
                <a:spcPts val="0"/>
              </a:spcBef>
              <a:spcAft>
                <a:spcPts val="0"/>
              </a:spcAft>
              <a:buSzPts val="2000"/>
              <a:buChar char="○"/>
              <a:defRPr sz="2000"/>
            </a:lvl5pPr>
            <a:lvl6pPr indent="-355600" lvl="5" marL="2743200" algn="l">
              <a:lnSpc>
                <a:spcPct val="100000"/>
              </a:lnSpc>
              <a:spcBef>
                <a:spcPts val="0"/>
              </a:spcBef>
              <a:spcAft>
                <a:spcPts val="0"/>
              </a:spcAft>
              <a:buSzPts val="2000"/>
              <a:buChar char="■"/>
              <a:defRPr sz="2000"/>
            </a:lvl6pPr>
            <a:lvl7pPr indent="-355600" lvl="6" marL="3200400" algn="l">
              <a:lnSpc>
                <a:spcPct val="100000"/>
              </a:lnSpc>
              <a:spcBef>
                <a:spcPts val="0"/>
              </a:spcBef>
              <a:spcAft>
                <a:spcPts val="0"/>
              </a:spcAft>
              <a:buSzPts val="2000"/>
              <a:buChar char="●"/>
              <a:defRPr sz="2000"/>
            </a:lvl7pPr>
            <a:lvl8pPr indent="-355600" lvl="7" marL="3657600" algn="l">
              <a:lnSpc>
                <a:spcPct val="100000"/>
              </a:lnSpc>
              <a:spcBef>
                <a:spcPts val="0"/>
              </a:spcBef>
              <a:spcAft>
                <a:spcPts val="0"/>
              </a:spcAft>
              <a:buSzPts val="2000"/>
              <a:buChar char="○"/>
              <a:defRPr sz="2000"/>
            </a:lvl8pPr>
            <a:lvl9pPr indent="-355600" lvl="8" marL="4114800" algn="l">
              <a:lnSpc>
                <a:spcPct val="100000"/>
              </a:lnSpc>
              <a:spcBef>
                <a:spcPts val="0"/>
              </a:spcBef>
              <a:spcAft>
                <a:spcPts val="0"/>
              </a:spcAft>
              <a:buSzPts val="2000"/>
              <a:buChar char="■"/>
              <a:defRPr sz="2000"/>
            </a:lvl9pPr>
          </a:lstStyle>
          <a:p/>
        </p:txBody>
      </p:sp>
      <p:sp>
        <p:nvSpPr>
          <p:cNvPr id="16" name="Google Shape;16;p43"/>
          <p:cNvSpPr txBox="1"/>
          <p:nvPr>
            <p:ph idx="2" type="body"/>
          </p:nvPr>
        </p:nvSpPr>
        <p:spPr>
          <a:xfrm>
            <a:off x="5012916" y="1618700"/>
            <a:ext cx="3425400" cy="3231000"/>
          </a:xfrm>
          <a:prstGeom prst="rect">
            <a:avLst/>
          </a:prstGeom>
          <a:noFill/>
          <a:ln>
            <a:noFill/>
          </a:ln>
        </p:spPr>
        <p:txBody>
          <a:bodyPr anchorCtr="0" anchor="t" bIns="91425" lIns="91425" spcFirstLastPara="1" rIns="91425" wrap="square" tIns="91425">
            <a:noAutofit/>
          </a:bodyPr>
          <a:lstStyle>
            <a:lvl1pPr indent="-355600" lvl="0" marL="457200" algn="l">
              <a:lnSpc>
                <a:spcPct val="100000"/>
              </a:lnSpc>
              <a:spcBef>
                <a:spcPts val="600"/>
              </a:spcBef>
              <a:spcAft>
                <a:spcPts val="0"/>
              </a:spcAft>
              <a:buSzPts val="2000"/>
              <a:buChar char="◉"/>
              <a:defRPr sz="2000"/>
            </a:lvl1pPr>
            <a:lvl2pPr indent="-355600" lvl="1" marL="914400" algn="l">
              <a:lnSpc>
                <a:spcPct val="100000"/>
              </a:lnSpc>
              <a:spcBef>
                <a:spcPts val="0"/>
              </a:spcBef>
              <a:spcAft>
                <a:spcPts val="0"/>
              </a:spcAft>
              <a:buSzPts val="2000"/>
              <a:buChar char="○"/>
              <a:defRPr/>
            </a:lvl2pPr>
            <a:lvl3pPr indent="-355600" lvl="2" marL="1371600" algn="l">
              <a:lnSpc>
                <a:spcPct val="100000"/>
              </a:lnSpc>
              <a:spcBef>
                <a:spcPts val="0"/>
              </a:spcBef>
              <a:spcAft>
                <a:spcPts val="0"/>
              </a:spcAft>
              <a:buSzPts val="2000"/>
              <a:buChar char="■"/>
              <a:defRPr/>
            </a:lvl3pPr>
            <a:lvl4pPr indent="-355600" lvl="3" marL="1828800" algn="l">
              <a:lnSpc>
                <a:spcPct val="100000"/>
              </a:lnSpc>
              <a:spcBef>
                <a:spcPts val="0"/>
              </a:spcBef>
              <a:spcAft>
                <a:spcPts val="0"/>
              </a:spcAft>
              <a:buSzPts val="2000"/>
              <a:buChar char="●"/>
              <a:defRPr sz="2000"/>
            </a:lvl4pPr>
            <a:lvl5pPr indent="-355600" lvl="4" marL="2286000" algn="l">
              <a:lnSpc>
                <a:spcPct val="100000"/>
              </a:lnSpc>
              <a:spcBef>
                <a:spcPts val="0"/>
              </a:spcBef>
              <a:spcAft>
                <a:spcPts val="0"/>
              </a:spcAft>
              <a:buSzPts val="2000"/>
              <a:buChar char="○"/>
              <a:defRPr sz="2000"/>
            </a:lvl5pPr>
            <a:lvl6pPr indent="-355600" lvl="5" marL="2743200" algn="l">
              <a:lnSpc>
                <a:spcPct val="100000"/>
              </a:lnSpc>
              <a:spcBef>
                <a:spcPts val="0"/>
              </a:spcBef>
              <a:spcAft>
                <a:spcPts val="0"/>
              </a:spcAft>
              <a:buSzPts val="2000"/>
              <a:buChar char="■"/>
              <a:defRPr sz="2000"/>
            </a:lvl6pPr>
            <a:lvl7pPr indent="-355600" lvl="6" marL="3200400" algn="l">
              <a:lnSpc>
                <a:spcPct val="100000"/>
              </a:lnSpc>
              <a:spcBef>
                <a:spcPts val="0"/>
              </a:spcBef>
              <a:spcAft>
                <a:spcPts val="0"/>
              </a:spcAft>
              <a:buSzPts val="2000"/>
              <a:buChar char="●"/>
              <a:defRPr sz="2000"/>
            </a:lvl7pPr>
            <a:lvl8pPr indent="-355600" lvl="7" marL="3657600" algn="l">
              <a:lnSpc>
                <a:spcPct val="100000"/>
              </a:lnSpc>
              <a:spcBef>
                <a:spcPts val="0"/>
              </a:spcBef>
              <a:spcAft>
                <a:spcPts val="0"/>
              </a:spcAft>
              <a:buSzPts val="2000"/>
              <a:buChar char="○"/>
              <a:defRPr sz="2000"/>
            </a:lvl8pPr>
            <a:lvl9pPr indent="-355600" lvl="8" marL="4114800" algn="l">
              <a:lnSpc>
                <a:spcPct val="100000"/>
              </a:lnSpc>
              <a:spcBef>
                <a:spcPts val="0"/>
              </a:spcBef>
              <a:spcAft>
                <a:spcPts val="0"/>
              </a:spcAft>
              <a:buSzPts val="2000"/>
              <a:buChar char="■"/>
              <a:defRPr sz="2000"/>
            </a:lvl9pPr>
          </a:lstStyle>
          <a:p/>
        </p:txBody>
      </p:sp>
      <p:cxnSp>
        <p:nvCxnSpPr>
          <p:cNvPr id="17" name="Google Shape;17;p43"/>
          <p:cNvCxnSpPr/>
          <p:nvPr/>
        </p:nvCxnSpPr>
        <p:spPr>
          <a:xfrm>
            <a:off x="0" y="1131725"/>
            <a:ext cx="1375800" cy="0"/>
          </a:xfrm>
          <a:prstGeom prst="straightConnector1">
            <a:avLst/>
          </a:prstGeom>
          <a:noFill/>
          <a:ln cap="flat" cmpd="sng" w="9525">
            <a:solidFill>
              <a:srgbClr val="CCCCCC"/>
            </a:solidFill>
            <a:prstDash val="solid"/>
            <a:round/>
            <a:headEnd len="sm" w="sm" type="none"/>
            <a:tailEnd len="sm" w="sm" type="none"/>
          </a:ln>
        </p:spPr>
      </p:cxnSp>
      <p:sp>
        <p:nvSpPr>
          <p:cNvPr id="18" name="Google Shape;18;p43"/>
          <p:cNvSpPr/>
          <p:nvPr/>
        </p:nvSpPr>
        <p:spPr>
          <a:xfrm>
            <a:off x="817475" y="928767"/>
            <a:ext cx="405900" cy="4059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19" name="Google Shape;19;p43"/>
          <p:cNvCxnSpPr/>
          <p:nvPr/>
        </p:nvCxnSpPr>
        <p:spPr>
          <a:xfrm>
            <a:off x="5265650" y="1131725"/>
            <a:ext cx="3878400" cy="0"/>
          </a:xfrm>
          <a:prstGeom prst="straightConnector1">
            <a:avLst/>
          </a:prstGeom>
          <a:noFill/>
          <a:ln cap="flat" cmpd="sng" w="9525">
            <a:solidFill>
              <a:srgbClr val="CCCCCC"/>
            </a:solidFill>
            <a:prstDash val="solid"/>
            <a:round/>
            <a:headEnd len="sm" w="sm" type="none"/>
            <a:tailEnd len="sm" w="sm" type="none"/>
          </a:ln>
        </p:spPr>
      </p:cxnSp>
      <p:sp>
        <p:nvSpPr>
          <p:cNvPr id="20" name="Google Shape;20;p43"/>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letely blank">
  <p:cSld name="BLANK_1">
    <p:spTree>
      <p:nvGrpSpPr>
        <p:cNvPr id="21" name="Shape 21"/>
        <p:cNvGrpSpPr/>
        <p:nvPr/>
      </p:nvGrpSpPr>
      <p:grpSpPr>
        <a:xfrm>
          <a:off x="0" y="0"/>
          <a:ext cx="0" cy="0"/>
          <a:chOff x="0" y="0"/>
          <a:chExt cx="0" cy="0"/>
        </a:xfrm>
      </p:grpSpPr>
      <p:sp>
        <p:nvSpPr>
          <p:cNvPr id="22" name="Google Shape;22;p44"/>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p:cSld name="TITLE_1">
    <p:spTree>
      <p:nvGrpSpPr>
        <p:cNvPr id="23" name="Shape 23"/>
        <p:cNvGrpSpPr/>
        <p:nvPr/>
      </p:nvGrpSpPr>
      <p:grpSpPr>
        <a:xfrm>
          <a:off x="0" y="0"/>
          <a:ext cx="0" cy="0"/>
          <a:chOff x="0" y="0"/>
          <a:chExt cx="0" cy="0"/>
        </a:xfrm>
      </p:grpSpPr>
      <p:sp>
        <p:nvSpPr>
          <p:cNvPr id="24" name="Google Shape;24;p45"/>
          <p:cNvSpPr txBox="1"/>
          <p:nvPr>
            <p:ph idx="1" type="subTitle"/>
          </p:nvPr>
        </p:nvSpPr>
        <p:spPr>
          <a:xfrm>
            <a:off x="2022300" y="2815923"/>
            <a:ext cx="5591400" cy="784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rgbClr val="000000"/>
              </a:buClr>
              <a:buSzPts val="1400"/>
              <a:buNone/>
              <a:defRPr sz="1400">
                <a:highlight>
                  <a:schemeClr val="accent1"/>
                </a:highlight>
              </a:defRPr>
            </a:lvl1pPr>
            <a:lvl2pPr lvl="1" algn="l">
              <a:lnSpc>
                <a:spcPct val="100000"/>
              </a:lnSpc>
              <a:spcBef>
                <a:spcPts val="0"/>
              </a:spcBef>
              <a:spcAft>
                <a:spcPts val="0"/>
              </a:spcAft>
              <a:buClr>
                <a:schemeClr val="dk2"/>
              </a:buClr>
              <a:buSzPts val="1400"/>
              <a:buNone/>
              <a:defRPr sz="1400">
                <a:solidFill>
                  <a:schemeClr val="dk2"/>
                </a:solidFill>
                <a:highlight>
                  <a:schemeClr val="accent1"/>
                </a:highlight>
              </a:defRPr>
            </a:lvl2pPr>
            <a:lvl3pPr lvl="2" algn="l">
              <a:lnSpc>
                <a:spcPct val="100000"/>
              </a:lnSpc>
              <a:spcBef>
                <a:spcPts val="0"/>
              </a:spcBef>
              <a:spcAft>
                <a:spcPts val="0"/>
              </a:spcAft>
              <a:buClr>
                <a:schemeClr val="dk2"/>
              </a:buClr>
              <a:buSzPts val="1400"/>
              <a:buNone/>
              <a:defRPr sz="1400">
                <a:solidFill>
                  <a:schemeClr val="dk2"/>
                </a:solidFill>
                <a:highlight>
                  <a:schemeClr val="accent1"/>
                </a:highlight>
              </a:defRPr>
            </a:lvl3pPr>
            <a:lvl4pPr lvl="3" algn="l">
              <a:lnSpc>
                <a:spcPct val="100000"/>
              </a:lnSpc>
              <a:spcBef>
                <a:spcPts val="0"/>
              </a:spcBef>
              <a:spcAft>
                <a:spcPts val="0"/>
              </a:spcAft>
              <a:buClr>
                <a:schemeClr val="dk2"/>
              </a:buClr>
              <a:buSzPts val="1400"/>
              <a:buNone/>
              <a:defRPr sz="1400">
                <a:solidFill>
                  <a:schemeClr val="dk2"/>
                </a:solidFill>
                <a:highlight>
                  <a:schemeClr val="accent1"/>
                </a:highlight>
              </a:defRPr>
            </a:lvl4pPr>
            <a:lvl5pPr lvl="4" algn="l">
              <a:lnSpc>
                <a:spcPct val="100000"/>
              </a:lnSpc>
              <a:spcBef>
                <a:spcPts val="0"/>
              </a:spcBef>
              <a:spcAft>
                <a:spcPts val="0"/>
              </a:spcAft>
              <a:buClr>
                <a:schemeClr val="dk2"/>
              </a:buClr>
              <a:buSzPts val="1400"/>
              <a:buNone/>
              <a:defRPr sz="1400">
                <a:solidFill>
                  <a:schemeClr val="dk2"/>
                </a:solidFill>
                <a:highlight>
                  <a:schemeClr val="accent1"/>
                </a:highlight>
              </a:defRPr>
            </a:lvl5pPr>
            <a:lvl6pPr lvl="5" algn="l">
              <a:lnSpc>
                <a:spcPct val="100000"/>
              </a:lnSpc>
              <a:spcBef>
                <a:spcPts val="0"/>
              </a:spcBef>
              <a:spcAft>
                <a:spcPts val="0"/>
              </a:spcAft>
              <a:buClr>
                <a:schemeClr val="dk2"/>
              </a:buClr>
              <a:buSzPts val="1400"/>
              <a:buNone/>
              <a:defRPr sz="1400">
                <a:solidFill>
                  <a:schemeClr val="dk2"/>
                </a:solidFill>
                <a:highlight>
                  <a:schemeClr val="accent1"/>
                </a:highlight>
              </a:defRPr>
            </a:lvl6pPr>
            <a:lvl7pPr lvl="6" algn="l">
              <a:lnSpc>
                <a:spcPct val="100000"/>
              </a:lnSpc>
              <a:spcBef>
                <a:spcPts val="0"/>
              </a:spcBef>
              <a:spcAft>
                <a:spcPts val="0"/>
              </a:spcAft>
              <a:buClr>
                <a:schemeClr val="dk2"/>
              </a:buClr>
              <a:buSzPts val="1400"/>
              <a:buNone/>
              <a:defRPr sz="1400">
                <a:solidFill>
                  <a:schemeClr val="dk2"/>
                </a:solidFill>
                <a:highlight>
                  <a:schemeClr val="accent1"/>
                </a:highlight>
              </a:defRPr>
            </a:lvl7pPr>
            <a:lvl8pPr lvl="7" algn="l">
              <a:lnSpc>
                <a:spcPct val="100000"/>
              </a:lnSpc>
              <a:spcBef>
                <a:spcPts val="0"/>
              </a:spcBef>
              <a:spcAft>
                <a:spcPts val="0"/>
              </a:spcAft>
              <a:buClr>
                <a:schemeClr val="dk2"/>
              </a:buClr>
              <a:buSzPts val="1400"/>
              <a:buNone/>
              <a:defRPr sz="1400">
                <a:solidFill>
                  <a:schemeClr val="dk2"/>
                </a:solidFill>
                <a:highlight>
                  <a:schemeClr val="accent1"/>
                </a:highlight>
              </a:defRPr>
            </a:lvl8pPr>
            <a:lvl9pPr lvl="8" algn="l">
              <a:lnSpc>
                <a:spcPct val="100000"/>
              </a:lnSpc>
              <a:spcBef>
                <a:spcPts val="0"/>
              </a:spcBef>
              <a:spcAft>
                <a:spcPts val="0"/>
              </a:spcAft>
              <a:buClr>
                <a:schemeClr val="dk2"/>
              </a:buClr>
              <a:buSzPts val="1400"/>
              <a:buNone/>
              <a:defRPr sz="1400">
                <a:solidFill>
                  <a:schemeClr val="dk2"/>
                </a:solidFill>
                <a:highlight>
                  <a:schemeClr val="accent1"/>
                </a:highlight>
              </a:defRPr>
            </a:lvl9pPr>
          </a:lstStyle>
          <a:p/>
        </p:txBody>
      </p:sp>
      <p:cxnSp>
        <p:nvCxnSpPr>
          <p:cNvPr id="25" name="Google Shape;25;p45"/>
          <p:cNvCxnSpPr/>
          <p:nvPr/>
        </p:nvCxnSpPr>
        <p:spPr>
          <a:xfrm>
            <a:off x="-6025" y="2571762"/>
            <a:ext cx="1984500" cy="0"/>
          </a:xfrm>
          <a:prstGeom prst="straightConnector1">
            <a:avLst/>
          </a:prstGeom>
          <a:noFill/>
          <a:ln cap="flat" cmpd="sng" w="9525">
            <a:solidFill>
              <a:srgbClr val="CCCCCC"/>
            </a:solidFill>
            <a:prstDash val="solid"/>
            <a:round/>
            <a:headEnd len="sm" w="sm" type="none"/>
            <a:tailEnd len="sm" w="sm" type="none"/>
          </a:ln>
        </p:spPr>
      </p:cxnSp>
      <p:sp>
        <p:nvSpPr>
          <p:cNvPr id="26" name="Google Shape;26;p45"/>
          <p:cNvSpPr/>
          <p:nvPr/>
        </p:nvSpPr>
        <p:spPr>
          <a:xfrm>
            <a:off x="1117950" y="2288250"/>
            <a:ext cx="567000" cy="567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 name="Google Shape;27;p45"/>
          <p:cNvSpPr txBox="1"/>
          <p:nvPr>
            <p:ph type="ctrTitle"/>
          </p:nvPr>
        </p:nvSpPr>
        <p:spPr>
          <a:xfrm>
            <a:off x="2022225" y="1693523"/>
            <a:ext cx="3787800" cy="1159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p:txBody>
      </p:sp>
      <p:cxnSp>
        <p:nvCxnSpPr>
          <p:cNvPr id="28" name="Google Shape;28;p45"/>
          <p:cNvCxnSpPr/>
          <p:nvPr/>
        </p:nvCxnSpPr>
        <p:spPr>
          <a:xfrm>
            <a:off x="5898975" y="2571750"/>
            <a:ext cx="3251100" cy="0"/>
          </a:xfrm>
          <a:prstGeom prst="straightConnector1">
            <a:avLst/>
          </a:prstGeom>
          <a:noFill/>
          <a:ln cap="flat" cmpd="sng" w="9525">
            <a:solidFill>
              <a:srgbClr val="CCCCCC"/>
            </a:solidFill>
            <a:prstDash val="solid"/>
            <a:round/>
            <a:headEnd len="sm" w="sm" type="none"/>
            <a:tailEnd len="sm" w="sm" type="none"/>
          </a:ln>
        </p:spPr>
      </p:cxnSp>
      <p:sp>
        <p:nvSpPr>
          <p:cNvPr id="29" name="Google Shape;29;p45"/>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spTree>
      <p:nvGrpSpPr>
        <p:cNvPr id="30" name="Shape 30"/>
        <p:cNvGrpSpPr/>
        <p:nvPr/>
      </p:nvGrpSpPr>
      <p:grpSpPr>
        <a:xfrm>
          <a:off x="0" y="0"/>
          <a:ext cx="0" cy="0"/>
          <a:chOff x="0" y="0"/>
          <a:chExt cx="0" cy="0"/>
        </a:xfrm>
      </p:grpSpPr>
      <p:sp>
        <p:nvSpPr>
          <p:cNvPr id="31" name="Google Shape;31;p46"/>
          <p:cNvSpPr txBox="1"/>
          <p:nvPr>
            <p:ph idx="1" type="body"/>
          </p:nvPr>
        </p:nvSpPr>
        <p:spPr>
          <a:xfrm>
            <a:off x="2105050" y="2238000"/>
            <a:ext cx="4933800" cy="819900"/>
          </a:xfrm>
          <a:prstGeom prst="rect">
            <a:avLst/>
          </a:prstGeom>
          <a:noFill/>
          <a:ln>
            <a:noFill/>
          </a:ln>
        </p:spPr>
        <p:txBody>
          <a:bodyPr anchorCtr="0" anchor="b" bIns="91425" lIns="91425" spcFirstLastPara="1" rIns="91425" wrap="square" tIns="91425">
            <a:noAutofit/>
          </a:bodyPr>
          <a:lstStyle>
            <a:lvl1pPr indent="-381000" lvl="0" marL="457200" algn="ctr">
              <a:lnSpc>
                <a:spcPct val="100000"/>
              </a:lnSpc>
              <a:spcBef>
                <a:spcPts val="600"/>
              </a:spcBef>
              <a:spcAft>
                <a:spcPts val="0"/>
              </a:spcAft>
              <a:buSzPts val="2400"/>
              <a:buFont typeface="Lora"/>
              <a:buChar char="◉"/>
              <a:defRPr i="1" sz="2400">
                <a:latin typeface="Lora"/>
                <a:ea typeface="Lora"/>
                <a:cs typeface="Lora"/>
                <a:sym typeface="Lora"/>
              </a:defRPr>
            </a:lvl1pPr>
            <a:lvl2pPr indent="-355600" lvl="1" marL="914400" algn="ctr">
              <a:lnSpc>
                <a:spcPct val="100000"/>
              </a:lnSpc>
              <a:spcBef>
                <a:spcPts val="0"/>
              </a:spcBef>
              <a:spcAft>
                <a:spcPts val="0"/>
              </a:spcAft>
              <a:buSzPts val="2000"/>
              <a:buFont typeface="Lora"/>
              <a:buChar char="○"/>
              <a:defRPr i="1">
                <a:latin typeface="Lora"/>
                <a:ea typeface="Lora"/>
                <a:cs typeface="Lora"/>
                <a:sym typeface="Lora"/>
              </a:defRPr>
            </a:lvl2pPr>
            <a:lvl3pPr indent="-355600" lvl="2" marL="1371600" algn="ctr">
              <a:lnSpc>
                <a:spcPct val="100000"/>
              </a:lnSpc>
              <a:spcBef>
                <a:spcPts val="0"/>
              </a:spcBef>
              <a:spcAft>
                <a:spcPts val="0"/>
              </a:spcAft>
              <a:buSzPts val="2000"/>
              <a:buFont typeface="Lora"/>
              <a:buChar char="■"/>
              <a:defRPr i="1">
                <a:latin typeface="Lora"/>
                <a:ea typeface="Lora"/>
                <a:cs typeface="Lora"/>
                <a:sym typeface="Lora"/>
              </a:defRPr>
            </a:lvl3pPr>
            <a:lvl4pPr indent="-381000" lvl="3" marL="1828800" algn="ctr">
              <a:lnSpc>
                <a:spcPct val="100000"/>
              </a:lnSpc>
              <a:spcBef>
                <a:spcPts val="0"/>
              </a:spcBef>
              <a:spcAft>
                <a:spcPts val="0"/>
              </a:spcAft>
              <a:buSzPts val="2400"/>
              <a:buFont typeface="Lora"/>
              <a:buChar char="●"/>
              <a:defRPr i="1" sz="2400">
                <a:latin typeface="Lora"/>
                <a:ea typeface="Lora"/>
                <a:cs typeface="Lora"/>
                <a:sym typeface="Lora"/>
              </a:defRPr>
            </a:lvl4pPr>
            <a:lvl5pPr indent="-381000" lvl="4" marL="2286000" algn="ctr">
              <a:lnSpc>
                <a:spcPct val="100000"/>
              </a:lnSpc>
              <a:spcBef>
                <a:spcPts val="0"/>
              </a:spcBef>
              <a:spcAft>
                <a:spcPts val="0"/>
              </a:spcAft>
              <a:buSzPts val="2400"/>
              <a:buFont typeface="Lora"/>
              <a:buChar char="○"/>
              <a:defRPr i="1" sz="2400">
                <a:latin typeface="Lora"/>
                <a:ea typeface="Lora"/>
                <a:cs typeface="Lora"/>
                <a:sym typeface="Lora"/>
              </a:defRPr>
            </a:lvl5pPr>
            <a:lvl6pPr indent="-381000" lvl="5" marL="2743200" algn="ctr">
              <a:lnSpc>
                <a:spcPct val="100000"/>
              </a:lnSpc>
              <a:spcBef>
                <a:spcPts val="0"/>
              </a:spcBef>
              <a:spcAft>
                <a:spcPts val="0"/>
              </a:spcAft>
              <a:buSzPts val="2400"/>
              <a:buFont typeface="Lora"/>
              <a:buChar char="■"/>
              <a:defRPr i="1" sz="2400">
                <a:latin typeface="Lora"/>
                <a:ea typeface="Lora"/>
                <a:cs typeface="Lora"/>
                <a:sym typeface="Lora"/>
              </a:defRPr>
            </a:lvl6pPr>
            <a:lvl7pPr indent="-381000" lvl="6" marL="3200400" algn="ctr">
              <a:lnSpc>
                <a:spcPct val="100000"/>
              </a:lnSpc>
              <a:spcBef>
                <a:spcPts val="0"/>
              </a:spcBef>
              <a:spcAft>
                <a:spcPts val="0"/>
              </a:spcAft>
              <a:buSzPts val="2400"/>
              <a:buFont typeface="Lora"/>
              <a:buChar char="●"/>
              <a:defRPr i="1" sz="2400">
                <a:latin typeface="Lora"/>
                <a:ea typeface="Lora"/>
                <a:cs typeface="Lora"/>
                <a:sym typeface="Lora"/>
              </a:defRPr>
            </a:lvl7pPr>
            <a:lvl8pPr indent="-381000" lvl="7" marL="3657600" algn="ctr">
              <a:lnSpc>
                <a:spcPct val="100000"/>
              </a:lnSpc>
              <a:spcBef>
                <a:spcPts val="0"/>
              </a:spcBef>
              <a:spcAft>
                <a:spcPts val="0"/>
              </a:spcAft>
              <a:buSzPts val="2400"/>
              <a:buFont typeface="Lora"/>
              <a:buChar char="○"/>
              <a:defRPr i="1" sz="2400">
                <a:latin typeface="Lora"/>
                <a:ea typeface="Lora"/>
                <a:cs typeface="Lora"/>
                <a:sym typeface="Lora"/>
              </a:defRPr>
            </a:lvl8pPr>
            <a:lvl9pPr indent="-381000" lvl="8" marL="4114800" algn="ctr">
              <a:lnSpc>
                <a:spcPct val="100000"/>
              </a:lnSpc>
              <a:spcBef>
                <a:spcPts val="0"/>
              </a:spcBef>
              <a:spcAft>
                <a:spcPts val="0"/>
              </a:spcAft>
              <a:buSzPts val="2400"/>
              <a:buFont typeface="Lora"/>
              <a:buChar char="■"/>
              <a:defRPr i="1" sz="2400">
                <a:latin typeface="Lora"/>
                <a:ea typeface="Lora"/>
                <a:cs typeface="Lora"/>
                <a:sym typeface="Lora"/>
              </a:defRPr>
            </a:lvl9pPr>
          </a:lstStyle>
          <a:p/>
        </p:txBody>
      </p:sp>
      <p:cxnSp>
        <p:nvCxnSpPr>
          <p:cNvPr id="32" name="Google Shape;32;p46"/>
          <p:cNvCxnSpPr/>
          <p:nvPr/>
        </p:nvCxnSpPr>
        <p:spPr>
          <a:xfrm>
            <a:off x="4584075" y="3676500"/>
            <a:ext cx="0" cy="1480500"/>
          </a:xfrm>
          <a:prstGeom prst="straightConnector1">
            <a:avLst/>
          </a:prstGeom>
          <a:noFill/>
          <a:ln cap="flat" cmpd="sng" w="9525">
            <a:solidFill>
              <a:srgbClr val="CCCCCC"/>
            </a:solidFill>
            <a:prstDash val="solid"/>
            <a:round/>
            <a:headEnd len="sm" w="sm" type="none"/>
            <a:tailEnd len="sm" w="sm" type="none"/>
          </a:ln>
        </p:spPr>
      </p:cxnSp>
      <p:sp>
        <p:nvSpPr>
          <p:cNvPr id="33" name="Google Shape;33;p46"/>
          <p:cNvSpPr/>
          <p:nvPr/>
        </p:nvSpPr>
        <p:spPr>
          <a:xfrm>
            <a:off x="4288500" y="3393000"/>
            <a:ext cx="567000" cy="5670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 name="Google Shape;34;p46"/>
          <p:cNvSpPr txBox="1"/>
          <p:nvPr/>
        </p:nvSpPr>
        <p:spPr>
          <a:xfrm>
            <a:off x="3593400" y="3412652"/>
            <a:ext cx="1957200" cy="6537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3600"/>
              <a:buFont typeface="Arial"/>
              <a:buNone/>
            </a:pPr>
            <a:r>
              <a:rPr b="1" i="0" lang="en" sz="3600" u="none" cap="none" strike="noStrike">
                <a:solidFill>
                  <a:srgbClr val="000000"/>
                </a:solidFill>
                <a:latin typeface="Lora"/>
                <a:ea typeface="Lora"/>
                <a:cs typeface="Lora"/>
                <a:sym typeface="Lora"/>
              </a:rPr>
              <a:t>“</a:t>
            </a:r>
            <a:endParaRPr b="1" i="0" sz="3600" u="none" cap="none" strike="noStrike">
              <a:solidFill>
                <a:srgbClr val="000000"/>
              </a:solidFill>
              <a:latin typeface="Lora"/>
              <a:ea typeface="Lora"/>
              <a:cs typeface="Lora"/>
              <a:sym typeface="Lora"/>
            </a:endParaRPr>
          </a:p>
        </p:txBody>
      </p:sp>
      <p:sp>
        <p:nvSpPr>
          <p:cNvPr id="35" name="Google Shape;35;p46"/>
          <p:cNvSpPr txBox="1"/>
          <p:nvPr>
            <p:ph idx="12" type="sldNum"/>
          </p:nvPr>
        </p:nvSpPr>
        <p:spPr>
          <a:xfrm>
            <a:off x="4297650" y="1"/>
            <a:ext cx="548700" cy="393600"/>
          </a:xfrm>
          <a:prstGeom prst="rect">
            <a:avLst/>
          </a:prstGeom>
          <a:noFill/>
          <a:ln>
            <a:noFill/>
          </a:ln>
        </p:spPr>
        <p:txBody>
          <a:bodyPr anchorCtr="0" anchor="t" bIns="91425" lIns="91425" spcFirstLastPara="1" rIns="91425" wrap="square" tIns="91425">
            <a:noAutofit/>
          </a:bodyPr>
          <a:lstStyle>
            <a:lvl1pPr indent="0" lvl="0"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1pPr>
            <a:lvl2pPr indent="0" lvl="1"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2pPr>
            <a:lvl3pPr indent="0" lvl="2"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3pPr>
            <a:lvl4pPr indent="0" lvl="3"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4pPr>
            <a:lvl5pPr indent="0" lvl="4"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5pPr>
            <a:lvl6pPr indent="0" lvl="5"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6pPr>
            <a:lvl7pPr indent="0" lvl="6"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7pPr>
            <a:lvl8pPr indent="0" lvl="7"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8pPr>
            <a:lvl9pPr indent="0" lvl="8"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ype="tx">
  <p:cSld name="TITLE_AND_BODY">
    <p:spTree>
      <p:nvGrpSpPr>
        <p:cNvPr id="36" name="Shape 36"/>
        <p:cNvGrpSpPr/>
        <p:nvPr/>
      </p:nvGrpSpPr>
      <p:grpSpPr>
        <a:xfrm>
          <a:off x="0" y="0"/>
          <a:ext cx="0" cy="0"/>
          <a:chOff x="0" y="0"/>
          <a:chExt cx="0" cy="0"/>
        </a:xfrm>
      </p:grpSpPr>
      <p:cxnSp>
        <p:nvCxnSpPr>
          <p:cNvPr id="37" name="Google Shape;37;p47"/>
          <p:cNvCxnSpPr/>
          <p:nvPr/>
        </p:nvCxnSpPr>
        <p:spPr>
          <a:xfrm>
            <a:off x="0" y="1131725"/>
            <a:ext cx="1375800" cy="0"/>
          </a:xfrm>
          <a:prstGeom prst="straightConnector1">
            <a:avLst/>
          </a:prstGeom>
          <a:noFill/>
          <a:ln cap="flat" cmpd="sng" w="9525">
            <a:solidFill>
              <a:srgbClr val="CCCCCC"/>
            </a:solidFill>
            <a:prstDash val="solid"/>
            <a:round/>
            <a:headEnd len="sm" w="sm" type="none"/>
            <a:tailEnd len="sm" w="sm" type="none"/>
          </a:ln>
        </p:spPr>
      </p:cxnSp>
      <p:sp>
        <p:nvSpPr>
          <p:cNvPr id="38" name="Google Shape;38;p47"/>
          <p:cNvSpPr/>
          <p:nvPr/>
        </p:nvSpPr>
        <p:spPr>
          <a:xfrm>
            <a:off x="817475" y="928767"/>
            <a:ext cx="405900" cy="4059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9" name="Google Shape;39;p47"/>
          <p:cNvSpPr txBox="1"/>
          <p:nvPr>
            <p:ph type="title"/>
          </p:nvPr>
        </p:nvSpPr>
        <p:spPr>
          <a:xfrm>
            <a:off x="1381250" y="896112"/>
            <a:ext cx="3878400" cy="435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000"/>
              <a:buFont typeface="Lora"/>
              <a:buNone/>
              <a:defRPr b="1" sz="2000">
                <a:latin typeface="Lora"/>
                <a:ea typeface="Lora"/>
                <a:cs typeface="Lora"/>
                <a:sym typeface="Lora"/>
              </a:defRPr>
            </a:lvl1pPr>
            <a:lvl2pPr lvl="1" algn="l">
              <a:lnSpc>
                <a:spcPct val="100000"/>
              </a:lnSpc>
              <a:spcBef>
                <a:spcPts val="0"/>
              </a:spcBef>
              <a:spcAft>
                <a:spcPts val="0"/>
              </a:spcAft>
              <a:buSzPts val="2000"/>
              <a:buFont typeface="Lora"/>
              <a:buNone/>
              <a:defRPr b="1" sz="2000">
                <a:highlight>
                  <a:srgbClr val="FFFFFF"/>
                </a:highlight>
                <a:latin typeface="Lora"/>
                <a:ea typeface="Lora"/>
                <a:cs typeface="Lora"/>
                <a:sym typeface="Lora"/>
              </a:defRPr>
            </a:lvl2pPr>
            <a:lvl3pPr lvl="2" algn="l">
              <a:lnSpc>
                <a:spcPct val="100000"/>
              </a:lnSpc>
              <a:spcBef>
                <a:spcPts val="0"/>
              </a:spcBef>
              <a:spcAft>
                <a:spcPts val="0"/>
              </a:spcAft>
              <a:buSzPts val="2000"/>
              <a:buFont typeface="Lora"/>
              <a:buNone/>
              <a:defRPr b="1" sz="2000">
                <a:highlight>
                  <a:srgbClr val="FFFFFF"/>
                </a:highlight>
                <a:latin typeface="Lora"/>
                <a:ea typeface="Lora"/>
                <a:cs typeface="Lora"/>
                <a:sym typeface="Lora"/>
              </a:defRPr>
            </a:lvl3pPr>
            <a:lvl4pPr lvl="3" algn="l">
              <a:lnSpc>
                <a:spcPct val="100000"/>
              </a:lnSpc>
              <a:spcBef>
                <a:spcPts val="0"/>
              </a:spcBef>
              <a:spcAft>
                <a:spcPts val="0"/>
              </a:spcAft>
              <a:buSzPts val="2000"/>
              <a:buFont typeface="Lora"/>
              <a:buNone/>
              <a:defRPr b="1" sz="2000">
                <a:highlight>
                  <a:srgbClr val="FFFFFF"/>
                </a:highlight>
                <a:latin typeface="Lora"/>
                <a:ea typeface="Lora"/>
                <a:cs typeface="Lora"/>
                <a:sym typeface="Lora"/>
              </a:defRPr>
            </a:lvl4pPr>
            <a:lvl5pPr lvl="4" algn="l">
              <a:lnSpc>
                <a:spcPct val="100000"/>
              </a:lnSpc>
              <a:spcBef>
                <a:spcPts val="0"/>
              </a:spcBef>
              <a:spcAft>
                <a:spcPts val="0"/>
              </a:spcAft>
              <a:buSzPts val="2000"/>
              <a:buFont typeface="Lora"/>
              <a:buNone/>
              <a:defRPr b="1" sz="2000">
                <a:highlight>
                  <a:srgbClr val="FFFFFF"/>
                </a:highlight>
                <a:latin typeface="Lora"/>
                <a:ea typeface="Lora"/>
                <a:cs typeface="Lora"/>
                <a:sym typeface="Lora"/>
              </a:defRPr>
            </a:lvl5pPr>
            <a:lvl6pPr lvl="5" algn="l">
              <a:lnSpc>
                <a:spcPct val="100000"/>
              </a:lnSpc>
              <a:spcBef>
                <a:spcPts val="0"/>
              </a:spcBef>
              <a:spcAft>
                <a:spcPts val="0"/>
              </a:spcAft>
              <a:buSzPts val="2000"/>
              <a:buFont typeface="Lora"/>
              <a:buNone/>
              <a:defRPr b="1" sz="2000">
                <a:highlight>
                  <a:srgbClr val="FFFFFF"/>
                </a:highlight>
                <a:latin typeface="Lora"/>
                <a:ea typeface="Lora"/>
                <a:cs typeface="Lora"/>
                <a:sym typeface="Lora"/>
              </a:defRPr>
            </a:lvl6pPr>
            <a:lvl7pPr lvl="6" algn="l">
              <a:lnSpc>
                <a:spcPct val="100000"/>
              </a:lnSpc>
              <a:spcBef>
                <a:spcPts val="0"/>
              </a:spcBef>
              <a:spcAft>
                <a:spcPts val="0"/>
              </a:spcAft>
              <a:buSzPts val="2000"/>
              <a:buFont typeface="Lora"/>
              <a:buNone/>
              <a:defRPr b="1" sz="2000">
                <a:highlight>
                  <a:srgbClr val="FFFFFF"/>
                </a:highlight>
                <a:latin typeface="Lora"/>
                <a:ea typeface="Lora"/>
                <a:cs typeface="Lora"/>
                <a:sym typeface="Lora"/>
              </a:defRPr>
            </a:lvl7pPr>
            <a:lvl8pPr lvl="7" algn="l">
              <a:lnSpc>
                <a:spcPct val="100000"/>
              </a:lnSpc>
              <a:spcBef>
                <a:spcPts val="0"/>
              </a:spcBef>
              <a:spcAft>
                <a:spcPts val="0"/>
              </a:spcAft>
              <a:buSzPts val="2000"/>
              <a:buFont typeface="Lora"/>
              <a:buNone/>
              <a:defRPr b="1" sz="2000">
                <a:highlight>
                  <a:srgbClr val="FFFFFF"/>
                </a:highlight>
                <a:latin typeface="Lora"/>
                <a:ea typeface="Lora"/>
                <a:cs typeface="Lora"/>
                <a:sym typeface="Lora"/>
              </a:defRPr>
            </a:lvl8pPr>
            <a:lvl9pPr lvl="8" algn="l">
              <a:lnSpc>
                <a:spcPct val="100000"/>
              </a:lnSpc>
              <a:spcBef>
                <a:spcPts val="0"/>
              </a:spcBef>
              <a:spcAft>
                <a:spcPts val="0"/>
              </a:spcAft>
              <a:buSzPts val="2000"/>
              <a:buFont typeface="Lora"/>
              <a:buNone/>
              <a:defRPr b="1" sz="2000">
                <a:highlight>
                  <a:srgbClr val="FFFFFF"/>
                </a:highlight>
                <a:latin typeface="Lora"/>
                <a:ea typeface="Lora"/>
                <a:cs typeface="Lora"/>
                <a:sym typeface="Lora"/>
              </a:defRPr>
            </a:lvl9pPr>
          </a:lstStyle>
          <a:p/>
        </p:txBody>
      </p:sp>
      <p:sp>
        <p:nvSpPr>
          <p:cNvPr id="40" name="Google Shape;40;p47"/>
          <p:cNvSpPr txBox="1"/>
          <p:nvPr>
            <p:ph idx="1" type="body"/>
          </p:nvPr>
        </p:nvSpPr>
        <p:spPr>
          <a:xfrm>
            <a:off x="1381250" y="1616470"/>
            <a:ext cx="6809700" cy="3112200"/>
          </a:xfrm>
          <a:prstGeom prst="rect">
            <a:avLst/>
          </a:prstGeom>
          <a:noFill/>
          <a:ln>
            <a:noFill/>
          </a:ln>
        </p:spPr>
        <p:txBody>
          <a:bodyPr anchorCtr="0" anchor="t" bIns="91425" lIns="91425" spcFirstLastPara="1" rIns="91425" wrap="square" tIns="91425">
            <a:noAutofit/>
          </a:bodyPr>
          <a:lstStyle>
            <a:lvl1pPr indent="-381000" lvl="0" marL="457200" algn="l">
              <a:lnSpc>
                <a:spcPct val="100000"/>
              </a:lnSpc>
              <a:spcBef>
                <a:spcPts val="600"/>
              </a:spcBef>
              <a:spcAft>
                <a:spcPts val="0"/>
              </a:spcAft>
              <a:buClr>
                <a:srgbClr val="FFCD00"/>
              </a:buClr>
              <a:buSzPts val="2400"/>
              <a:buFont typeface="Quattrocento Sans"/>
              <a:buChar char="◉"/>
              <a:defRPr sz="2400">
                <a:latin typeface="Quattrocento Sans"/>
                <a:ea typeface="Quattrocento Sans"/>
                <a:cs typeface="Quattrocento Sans"/>
                <a:sym typeface="Quattrocento Sans"/>
              </a:defRPr>
            </a:lvl1pPr>
            <a:lvl2pPr indent="-355600" lvl="1" marL="914400" algn="l">
              <a:lnSpc>
                <a:spcPct val="100000"/>
              </a:lnSpc>
              <a:spcBef>
                <a:spcPts val="0"/>
              </a:spcBef>
              <a:spcAft>
                <a:spcPts val="0"/>
              </a:spcAft>
              <a:buClr>
                <a:srgbClr val="FFCD00"/>
              </a:buClr>
              <a:buSzPts val="2000"/>
              <a:buFont typeface="Quattrocento Sans"/>
              <a:buChar char="○"/>
              <a:defRPr sz="2000">
                <a:latin typeface="Quattrocento Sans"/>
                <a:ea typeface="Quattrocento Sans"/>
                <a:cs typeface="Quattrocento Sans"/>
                <a:sym typeface="Quattrocento Sans"/>
              </a:defRPr>
            </a:lvl2pPr>
            <a:lvl3pPr indent="-355600" lvl="2" marL="1371600" algn="l">
              <a:lnSpc>
                <a:spcPct val="100000"/>
              </a:lnSpc>
              <a:spcBef>
                <a:spcPts val="0"/>
              </a:spcBef>
              <a:spcAft>
                <a:spcPts val="0"/>
              </a:spcAft>
              <a:buClr>
                <a:srgbClr val="FFCD00"/>
              </a:buClr>
              <a:buSzPts val="2000"/>
              <a:buFont typeface="Quattrocento Sans"/>
              <a:buChar char="■"/>
              <a:defRPr sz="2000">
                <a:latin typeface="Quattrocento Sans"/>
                <a:ea typeface="Quattrocento Sans"/>
                <a:cs typeface="Quattrocento Sans"/>
                <a:sym typeface="Quattrocento Sans"/>
              </a:defRPr>
            </a:lvl3pPr>
            <a:lvl4pPr indent="-342900" lvl="3" marL="1828800" algn="l">
              <a:lnSpc>
                <a:spcPct val="100000"/>
              </a:lnSpc>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4pPr>
            <a:lvl5pPr indent="-342900" lvl="4" marL="2286000" algn="l">
              <a:lnSpc>
                <a:spcPct val="100000"/>
              </a:lnSpc>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5pPr>
            <a:lvl6pPr indent="-342900" lvl="5" marL="2743200" algn="l">
              <a:lnSpc>
                <a:spcPct val="100000"/>
              </a:lnSpc>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6pPr>
            <a:lvl7pPr indent="-342900" lvl="6" marL="3200400" algn="l">
              <a:lnSpc>
                <a:spcPct val="100000"/>
              </a:lnSpc>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7pPr>
            <a:lvl8pPr indent="-342900" lvl="7" marL="3657600" algn="l">
              <a:lnSpc>
                <a:spcPct val="100000"/>
              </a:lnSpc>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8pPr>
            <a:lvl9pPr indent="-342900" lvl="8" marL="4114800" algn="l">
              <a:lnSpc>
                <a:spcPct val="100000"/>
              </a:lnSpc>
              <a:spcBef>
                <a:spcPts val="0"/>
              </a:spcBef>
              <a:spcAft>
                <a:spcPts val="0"/>
              </a:spcAft>
              <a:buClr>
                <a:srgbClr val="FFCD00"/>
              </a:buClr>
              <a:buSzPts val="1800"/>
              <a:buFont typeface="Quattrocento Sans"/>
              <a:buChar char="■"/>
              <a:defRPr sz="1800">
                <a:latin typeface="Quattrocento Sans"/>
                <a:ea typeface="Quattrocento Sans"/>
                <a:cs typeface="Quattrocento Sans"/>
                <a:sym typeface="Quattrocento Sans"/>
              </a:defRPr>
            </a:lvl9pPr>
          </a:lstStyle>
          <a:p/>
        </p:txBody>
      </p:sp>
      <p:cxnSp>
        <p:nvCxnSpPr>
          <p:cNvPr id="41" name="Google Shape;41;p47"/>
          <p:cNvCxnSpPr/>
          <p:nvPr/>
        </p:nvCxnSpPr>
        <p:spPr>
          <a:xfrm>
            <a:off x="5265650" y="1131725"/>
            <a:ext cx="3878400" cy="0"/>
          </a:xfrm>
          <a:prstGeom prst="straightConnector1">
            <a:avLst/>
          </a:prstGeom>
          <a:noFill/>
          <a:ln cap="flat" cmpd="sng" w="9525">
            <a:solidFill>
              <a:srgbClr val="CCCCCC"/>
            </a:solidFill>
            <a:prstDash val="solid"/>
            <a:round/>
            <a:headEnd len="sm" w="sm" type="none"/>
            <a:tailEnd len="sm" w="sm" type="none"/>
          </a:ln>
        </p:spPr>
      </p:cxnSp>
      <p:sp>
        <p:nvSpPr>
          <p:cNvPr id="42" name="Google Shape;42;p47"/>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3 columns">
  <p:cSld name="TITLE_AND_TWO_COLUMNS_1">
    <p:spTree>
      <p:nvGrpSpPr>
        <p:cNvPr id="43" name="Shape 43"/>
        <p:cNvGrpSpPr/>
        <p:nvPr/>
      </p:nvGrpSpPr>
      <p:grpSpPr>
        <a:xfrm>
          <a:off x="0" y="0"/>
          <a:ext cx="0" cy="0"/>
          <a:chOff x="0" y="0"/>
          <a:chExt cx="0" cy="0"/>
        </a:xfrm>
      </p:grpSpPr>
      <p:sp>
        <p:nvSpPr>
          <p:cNvPr id="44" name="Google Shape;44;p48"/>
          <p:cNvSpPr txBox="1"/>
          <p:nvPr>
            <p:ph type="title"/>
          </p:nvPr>
        </p:nvSpPr>
        <p:spPr>
          <a:xfrm>
            <a:off x="1381250" y="896112"/>
            <a:ext cx="3878400" cy="435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p:txBody>
      </p:sp>
      <p:sp>
        <p:nvSpPr>
          <p:cNvPr id="45" name="Google Shape;45;p48"/>
          <p:cNvSpPr txBox="1"/>
          <p:nvPr>
            <p:ph idx="1" type="body"/>
          </p:nvPr>
        </p:nvSpPr>
        <p:spPr>
          <a:xfrm>
            <a:off x="1381250" y="1651075"/>
            <a:ext cx="2334000" cy="3122400"/>
          </a:xfrm>
          <a:prstGeom prst="rect">
            <a:avLst/>
          </a:prstGeom>
          <a:noFill/>
          <a:ln>
            <a:noFill/>
          </a:ln>
        </p:spPr>
        <p:txBody>
          <a:bodyPr anchorCtr="0" anchor="t" bIns="91425" lIns="91425" spcFirstLastPara="1" rIns="91425" wrap="square" tIns="91425">
            <a:noAutofit/>
          </a:bodyPr>
          <a:lstStyle>
            <a:lvl1pPr indent="-342900" lvl="0" marL="457200" algn="l">
              <a:lnSpc>
                <a:spcPct val="100000"/>
              </a:lnSpc>
              <a:spcBef>
                <a:spcPts val="600"/>
              </a:spcBef>
              <a:spcAft>
                <a:spcPts val="0"/>
              </a:spcAft>
              <a:buSzPts val="1800"/>
              <a:buChar char="◉"/>
              <a:defRPr sz="1800"/>
            </a:lvl1pPr>
            <a:lvl2pPr indent="-342900" lvl="1" marL="914400" algn="l">
              <a:lnSpc>
                <a:spcPct val="100000"/>
              </a:lnSpc>
              <a:spcBef>
                <a:spcPts val="0"/>
              </a:spcBef>
              <a:spcAft>
                <a:spcPts val="0"/>
              </a:spcAft>
              <a:buSzPts val="1800"/>
              <a:buChar char="○"/>
              <a:defRPr sz="1800"/>
            </a:lvl2pPr>
            <a:lvl3pPr indent="-342900" lvl="2" marL="1371600" algn="l">
              <a:lnSpc>
                <a:spcPct val="100000"/>
              </a:lnSpc>
              <a:spcBef>
                <a:spcPts val="0"/>
              </a:spcBef>
              <a:spcAft>
                <a:spcPts val="0"/>
              </a:spcAft>
              <a:buSzPts val="1800"/>
              <a:buChar char="■"/>
              <a:defRPr sz="1800"/>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46" name="Google Shape;46;p48"/>
          <p:cNvSpPr txBox="1"/>
          <p:nvPr>
            <p:ph idx="2" type="body"/>
          </p:nvPr>
        </p:nvSpPr>
        <p:spPr>
          <a:xfrm>
            <a:off x="3834912" y="1651075"/>
            <a:ext cx="2334000" cy="3122400"/>
          </a:xfrm>
          <a:prstGeom prst="rect">
            <a:avLst/>
          </a:prstGeom>
          <a:noFill/>
          <a:ln>
            <a:noFill/>
          </a:ln>
        </p:spPr>
        <p:txBody>
          <a:bodyPr anchorCtr="0" anchor="t" bIns="91425" lIns="91425" spcFirstLastPara="1" rIns="91425" wrap="square" tIns="91425">
            <a:noAutofit/>
          </a:bodyPr>
          <a:lstStyle>
            <a:lvl1pPr indent="-342900" lvl="0" marL="457200" algn="l">
              <a:lnSpc>
                <a:spcPct val="100000"/>
              </a:lnSpc>
              <a:spcBef>
                <a:spcPts val="600"/>
              </a:spcBef>
              <a:spcAft>
                <a:spcPts val="0"/>
              </a:spcAft>
              <a:buSzPts val="1800"/>
              <a:buChar char="◉"/>
              <a:defRPr sz="1800"/>
            </a:lvl1pPr>
            <a:lvl2pPr indent="-342900" lvl="1" marL="914400" algn="l">
              <a:lnSpc>
                <a:spcPct val="100000"/>
              </a:lnSpc>
              <a:spcBef>
                <a:spcPts val="0"/>
              </a:spcBef>
              <a:spcAft>
                <a:spcPts val="0"/>
              </a:spcAft>
              <a:buSzPts val="1800"/>
              <a:buChar char="○"/>
              <a:defRPr sz="1800"/>
            </a:lvl2pPr>
            <a:lvl3pPr indent="-342900" lvl="2" marL="1371600" algn="l">
              <a:lnSpc>
                <a:spcPct val="100000"/>
              </a:lnSpc>
              <a:spcBef>
                <a:spcPts val="0"/>
              </a:spcBef>
              <a:spcAft>
                <a:spcPts val="0"/>
              </a:spcAft>
              <a:buSzPts val="1800"/>
              <a:buChar char="■"/>
              <a:defRPr sz="1800"/>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sp>
        <p:nvSpPr>
          <p:cNvPr id="47" name="Google Shape;47;p48"/>
          <p:cNvSpPr txBox="1"/>
          <p:nvPr>
            <p:ph idx="3" type="body"/>
          </p:nvPr>
        </p:nvSpPr>
        <p:spPr>
          <a:xfrm>
            <a:off x="6288573" y="1651075"/>
            <a:ext cx="2334000" cy="3122400"/>
          </a:xfrm>
          <a:prstGeom prst="rect">
            <a:avLst/>
          </a:prstGeom>
          <a:noFill/>
          <a:ln>
            <a:noFill/>
          </a:ln>
        </p:spPr>
        <p:txBody>
          <a:bodyPr anchorCtr="0" anchor="t" bIns="91425" lIns="91425" spcFirstLastPara="1" rIns="91425" wrap="square" tIns="91425">
            <a:noAutofit/>
          </a:bodyPr>
          <a:lstStyle>
            <a:lvl1pPr indent="-342900" lvl="0" marL="457200" algn="l">
              <a:lnSpc>
                <a:spcPct val="100000"/>
              </a:lnSpc>
              <a:spcBef>
                <a:spcPts val="600"/>
              </a:spcBef>
              <a:spcAft>
                <a:spcPts val="0"/>
              </a:spcAft>
              <a:buSzPts val="1800"/>
              <a:buChar char="◉"/>
              <a:defRPr sz="1800"/>
            </a:lvl1pPr>
            <a:lvl2pPr indent="-342900" lvl="1" marL="914400" algn="l">
              <a:lnSpc>
                <a:spcPct val="100000"/>
              </a:lnSpc>
              <a:spcBef>
                <a:spcPts val="0"/>
              </a:spcBef>
              <a:spcAft>
                <a:spcPts val="0"/>
              </a:spcAft>
              <a:buSzPts val="1800"/>
              <a:buChar char="○"/>
              <a:defRPr sz="1800"/>
            </a:lvl2pPr>
            <a:lvl3pPr indent="-342900" lvl="2" marL="1371600" algn="l">
              <a:lnSpc>
                <a:spcPct val="100000"/>
              </a:lnSpc>
              <a:spcBef>
                <a:spcPts val="0"/>
              </a:spcBef>
              <a:spcAft>
                <a:spcPts val="0"/>
              </a:spcAft>
              <a:buSzPts val="1800"/>
              <a:buChar char="■"/>
              <a:defRPr sz="1800"/>
            </a:lvl3pPr>
            <a:lvl4pPr indent="-342900" lvl="3" marL="1828800" algn="l">
              <a:lnSpc>
                <a:spcPct val="100000"/>
              </a:lnSpc>
              <a:spcBef>
                <a:spcPts val="0"/>
              </a:spcBef>
              <a:spcAft>
                <a:spcPts val="0"/>
              </a:spcAft>
              <a:buSzPts val="1800"/>
              <a:buChar char="●"/>
              <a:defRPr/>
            </a:lvl4pPr>
            <a:lvl5pPr indent="-342900" lvl="4" marL="2286000" algn="l">
              <a:lnSpc>
                <a:spcPct val="100000"/>
              </a:lnSpc>
              <a:spcBef>
                <a:spcPts val="0"/>
              </a:spcBef>
              <a:spcAft>
                <a:spcPts val="0"/>
              </a:spcAft>
              <a:buSzPts val="1800"/>
              <a:buChar char="○"/>
              <a:defRPr/>
            </a:lvl5pPr>
            <a:lvl6pPr indent="-342900" lvl="5" marL="2743200" algn="l">
              <a:lnSpc>
                <a:spcPct val="100000"/>
              </a:lnSpc>
              <a:spcBef>
                <a:spcPts val="0"/>
              </a:spcBef>
              <a:spcAft>
                <a:spcPts val="0"/>
              </a:spcAft>
              <a:buSzPts val="1800"/>
              <a:buChar char="■"/>
              <a:defRPr/>
            </a:lvl6pPr>
            <a:lvl7pPr indent="-342900" lvl="6" marL="3200400" algn="l">
              <a:lnSpc>
                <a:spcPct val="100000"/>
              </a:lnSpc>
              <a:spcBef>
                <a:spcPts val="0"/>
              </a:spcBef>
              <a:spcAft>
                <a:spcPts val="0"/>
              </a:spcAft>
              <a:buSzPts val="1800"/>
              <a:buChar char="●"/>
              <a:defRPr/>
            </a:lvl7pPr>
            <a:lvl8pPr indent="-342900" lvl="7" marL="3657600" algn="l">
              <a:lnSpc>
                <a:spcPct val="100000"/>
              </a:lnSpc>
              <a:spcBef>
                <a:spcPts val="0"/>
              </a:spcBef>
              <a:spcAft>
                <a:spcPts val="0"/>
              </a:spcAft>
              <a:buSzPts val="1800"/>
              <a:buChar char="○"/>
              <a:defRPr/>
            </a:lvl8pPr>
            <a:lvl9pPr indent="-342900" lvl="8" marL="4114800" algn="l">
              <a:lnSpc>
                <a:spcPct val="100000"/>
              </a:lnSpc>
              <a:spcBef>
                <a:spcPts val="0"/>
              </a:spcBef>
              <a:spcAft>
                <a:spcPts val="0"/>
              </a:spcAft>
              <a:buSzPts val="1800"/>
              <a:buChar char="■"/>
              <a:defRPr/>
            </a:lvl9pPr>
          </a:lstStyle>
          <a:p/>
        </p:txBody>
      </p:sp>
      <p:cxnSp>
        <p:nvCxnSpPr>
          <p:cNvPr id="48" name="Google Shape;48;p48"/>
          <p:cNvCxnSpPr/>
          <p:nvPr/>
        </p:nvCxnSpPr>
        <p:spPr>
          <a:xfrm>
            <a:off x="0" y="1131725"/>
            <a:ext cx="1375800" cy="0"/>
          </a:xfrm>
          <a:prstGeom prst="straightConnector1">
            <a:avLst/>
          </a:prstGeom>
          <a:noFill/>
          <a:ln cap="flat" cmpd="sng" w="9525">
            <a:solidFill>
              <a:srgbClr val="CCCCCC"/>
            </a:solidFill>
            <a:prstDash val="solid"/>
            <a:round/>
            <a:headEnd len="sm" w="sm" type="none"/>
            <a:tailEnd len="sm" w="sm" type="none"/>
          </a:ln>
        </p:spPr>
      </p:cxnSp>
      <p:sp>
        <p:nvSpPr>
          <p:cNvPr id="49" name="Google Shape;49;p48"/>
          <p:cNvSpPr/>
          <p:nvPr/>
        </p:nvSpPr>
        <p:spPr>
          <a:xfrm>
            <a:off x="817475" y="928767"/>
            <a:ext cx="405900" cy="4059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50" name="Google Shape;50;p48"/>
          <p:cNvCxnSpPr/>
          <p:nvPr/>
        </p:nvCxnSpPr>
        <p:spPr>
          <a:xfrm>
            <a:off x="5265650" y="1131725"/>
            <a:ext cx="3878400" cy="0"/>
          </a:xfrm>
          <a:prstGeom prst="straightConnector1">
            <a:avLst/>
          </a:prstGeom>
          <a:noFill/>
          <a:ln cap="flat" cmpd="sng" w="9525">
            <a:solidFill>
              <a:srgbClr val="CCCCCC"/>
            </a:solidFill>
            <a:prstDash val="solid"/>
            <a:round/>
            <a:headEnd len="sm" w="sm" type="none"/>
            <a:tailEnd len="sm" w="sm" type="none"/>
          </a:ln>
        </p:spPr>
      </p:cxnSp>
      <p:sp>
        <p:nvSpPr>
          <p:cNvPr id="51" name="Google Shape;51;p48"/>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2" name="Shape 52"/>
        <p:cNvGrpSpPr/>
        <p:nvPr/>
      </p:nvGrpSpPr>
      <p:grpSpPr>
        <a:xfrm>
          <a:off x="0" y="0"/>
          <a:ext cx="0" cy="0"/>
          <a:chOff x="0" y="0"/>
          <a:chExt cx="0" cy="0"/>
        </a:xfrm>
      </p:grpSpPr>
      <p:cxnSp>
        <p:nvCxnSpPr>
          <p:cNvPr id="53" name="Google Shape;53;p49"/>
          <p:cNvCxnSpPr/>
          <p:nvPr/>
        </p:nvCxnSpPr>
        <p:spPr>
          <a:xfrm>
            <a:off x="-6025" y="4513729"/>
            <a:ext cx="9162000" cy="0"/>
          </a:xfrm>
          <a:prstGeom prst="straightConnector1">
            <a:avLst/>
          </a:prstGeom>
          <a:noFill/>
          <a:ln cap="flat" cmpd="sng" w="9525">
            <a:solidFill>
              <a:srgbClr val="CCCCCC"/>
            </a:solidFill>
            <a:prstDash val="solid"/>
            <a:round/>
            <a:headEnd len="sm" w="sm" type="none"/>
            <a:tailEnd len="sm" w="sm" type="none"/>
          </a:ln>
        </p:spPr>
      </p:cxnSp>
      <p:sp>
        <p:nvSpPr>
          <p:cNvPr id="54" name="Google Shape;54;p49"/>
          <p:cNvSpPr/>
          <p:nvPr/>
        </p:nvSpPr>
        <p:spPr>
          <a:xfrm>
            <a:off x="4293700" y="4235405"/>
            <a:ext cx="556500" cy="5565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 name="Google Shape;55;p49"/>
          <p:cNvSpPr txBox="1"/>
          <p:nvPr>
            <p:ph idx="12" type="sldNum"/>
          </p:nvPr>
        </p:nvSpPr>
        <p:spPr>
          <a:xfrm>
            <a:off x="4297650" y="4791900"/>
            <a:ext cx="548700" cy="351600"/>
          </a:xfrm>
          <a:prstGeom prst="rect">
            <a:avLst/>
          </a:prstGeom>
          <a:noFill/>
          <a:ln>
            <a:noFill/>
          </a:ln>
        </p:spPr>
        <p:txBody>
          <a:bodyPr anchorCtr="0" anchor="ctr" bIns="91425" lIns="91425" spcFirstLastPara="1" rIns="91425" wrap="square" tIns="91425">
            <a:noAutofit/>
          </a:bodyPr>
          <a:lstStyle>
            <a:lvl1pPr indent="0" lvl="0"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1pPr>
            <a:lvl2pPr indent="0" lvl="1"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2pPr>
            <a:lvl3pPr indent="0" lvl="2"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3pPr>
            <a:lvl4pPr indent="0" lvl="3"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4pPr>
            <a:lvl5pPr indent="0" lvl="4"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5pPr>
            <a:lvl6pPr indent="0" lvl="5"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6pPr>
            <a:lvl7pPr indent="0" lvl="6"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7pPr>
            <a:lvl8pPr indent="0" lvl="7"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8pPr>
            <a:lvl9pPr indent="0" lvl="8" marL="0" marR="0" algn="ct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sp>
        <p:nvSpPr>
          <p:cNvPr id="57" name="Google Shape;57;p50"/>
          <p:cNvSpPr txBox="1"/>
          <p:nvPr>
            <p:ph type="title"/>
          </p:nvPr>
        </p:nvSpPr>
        <p:spPr>
          <a:xfrm>
            <a:off x="1381250" y="896112"/>
            <a:ext cx="3878400" cy="4356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000"/>
              <a:buNone/>
              <a:defRPr/>
            </a:lvl1pPr>
            <a:lvl2pPr lvl="1" algn="l">
              <a:lnSpc>
                <a:spcPct val="100000"/>
              </a:lnSpc>
              <a:spcBef>
                <a:spcPts val="0"/>
              </a:spcBef>
              <a:spcAft>
                <a:spcPts val="0"/>
              </a:spcAft>
              <a:buSzPts val="2000"/>
              <a:buNone/>
              <a:defRPr/>
            </a:lvl2pPr>
            <a:lvl3pPr lvl="2" algn="l">
              <a:lnSpc>
                <a:spcPct val="100000"/>
              </a:lnSpc>
              <a:spcBef>
                <a:spcPts val="0"/>
              </a:spcBef>
              <a:spcAft>
                <a:spcPts val="0"/>
              </a:spcAft>
              <a:buSzPts val="2000"/>
              <a:buNone/>
              <a:defRPr/>
            </a:lvl3pPr>
            <a:lvl4pPr lvl="3" algn="l">
              <a:lnSpc>
                <a:spcPct val="100000"/>
              </a:lnSpc>
              <a:spcBef>
                <a:spcPts val="0"/>
              </a:spcBef>
              <a:spcAft>
                <a:spcPts val="0"/>
              </a:spcAft>
              <a:buSzPts val="2000"/>
              <a:buNone/>
              <a:defRPr/>
            </a:lvl4pPr>
            <a:lvl5pPr lvl="4" algn="l">
              <a:lnSpc>
                <a:spcPct val="100000"/>
              </a:lnSpc>
              <a:spcBef>
                <a:spcPts val="0"/>
              </a:spcBef>
              <a:spcAft>
                <a:spcPts val="0"/>
              </a:spcAft>
              <a:buSzPts val="2000"/>
              <a:buNone/>
              <a:defRPr/>
            </a:lvl5pPr>
            <a:lvl6pPr lvl="5" algn="l">
              <a:lnSpc>
                <a:spcPct val="100000"/>
              </a:lnSpc>
              <a:spcBef>
                <a:spcPts val="0"/>
              </a:spcBef>
              <a:spcAft>
                <a:spcPts val="0"/>
              </a:spcAft>
              <a:buSzPts val="2000"/>
              <a:buNone/>
              <a:defRPr/>
            </a:lvl6pPr>
            <a:lvl7pPr lvl="6" algn="l">
              <a:lnSpc>
                <a:spcPct val="100000"/>
              </a:lnSpc>
              <a:spcBef>
                <a:spcPts val="0"/>
              </a:spcBef>
              <a:spcAft>
                <a:spcPts val="0"/>
              </a:spcAft>
              <a:buSzPts val="2000"/>
              <a:buNone/>
              <a:defRPr/>
            </a:lvl7pPr>
            <a:lvl8pPr lvl="7" algn="l">
              <a:lnSpc>
                <a:spcPct val="100000"/>
              </a:lnSpc>
              <a:spcBef>
                <a:spcPts val="0"/>
              </a:spcBef>
              <a:spcAft>
                <a:spcPts val="0"/>
              </a:spcAft>
              <a:buSzPts val="2000"/>
              <a:buNone/>
              <a:defRPr/>
            </a:lvl8pPr>
            <a:lvl9pPr lvl="8" algn="l">
              <a:lnSpc>
                <a:spcPct val="100000"/>
              </a:lnSpc>
              <a:spcBef>
                <a:spcPts val="0"/>
              </a:spcBef>
              <a:spcAft>
                <a:spcPts val="0"/>
              </a:spcAft>
              <a:buSzPts val="2000"/>
              <a:buNone/>
              <a:defRPr/>
            </a:lvl9pPr>
          </a:lstStyle>
          <a:p/>
        </p:txBody>
      </p:sp>
      <p:cxnSp>
        <p:nvCxnSpPr>
          <p:cNvPr id="58" name="Google Shape;58;p50"/>
          <p:cNvCxnSpPr/>
          <p:nvPr/>
        </p:nvCxnSpPr>
        <p:spPr>
          <a:xfrm>
            <a:off x="0" y="1131725"/>
            <a:ext cx="1375800" cy="0"/>
          </a:xfrm>
          <a:prstGeom prst="straightConnector1">
            <a:avLst/>
          </a:prstGeom>
          <a:noFill/>
          <a:ln cap="flat" cmpd="sng" w="9525">
            <a:solidFill>
              <a:srgbClr val="CCCCCC"/>
            </a:solidFill>
            <a:prstDash val="solid"/>
            <a:round/>
            <a:headEnd len="sm" w="sm" type="none"/>
            <a:tailEnd len="sm" w="sm" type="none"/>
          </a:ln>
        </p:spPr>
      </p:cxnSp>
      <p:sp>
        <p:nvSpPr>
          <p:cNvPr id="59" name="Google Shape;59;p50"/>
          <p:cNvSpPr/>
          <p:nvPr/>
        </p:nvSpPr>
        <p:spPr>
          <a:xfrm>
            <a:off x="817475" y="928767"/>
            <a:ext cx="405900" cy="4059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cxnSp>
        <p:nvCxnSpPr>
          <p:cNvPr id="60" name="Google Shape;60;p50"/>
          <p:cNvCxnSpPr/>
          <p:nvPr/>
        </p:nvCxnSpPr>
        <p:spPr>
          <a:xfrm>
            <a:off x="5265650" y="1131725"/>
            <a:ext cx="3878400" cy="0"/>
          </a:xfrm>
          <a:prstGeom prst="straightConnector1">
            <a:avLst/>
          </a:prstGeom>
          <a:noFill/>
          <a:ln cap="flat" cmpd="sng" w="9525">
            <a:solidFill>
              <a:srgbClr val="CCCCCC"/>
            </a:solidFill>
            <a:prstDash val="solid"/>
            <a:round/>
            <a:headEnd len="sm" w="sm" type="none"/>
            <a:tailEnd len="sm" w="sm" type="none"/>
          </a:ln>
        </p:spPr>
      </p:cxnSp>
      <p:sp>
        <p:nvSpPr>
          <p:cNvPr id="61" name="Google Shape;61;p50"/>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theme" Target="../theme/theme1.xml"/><Relationship Id="rId10" Type="http://schemas.openxmlformats.org/officeDocument/2006/relationships/slideLayout" Target="../slideLayouts/slideLayout10.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chemeClr val="lt1"/>
        </a:solidFill>
      </p:bgPr>
    </p:bg>
    <p:spTree>
      <p:nvGrpSpPr>
        <p:cNvPr id="5" name="Shape 5"/>
        <p:cNvGrpSpPr/>
        <p:nvPr/>
      </p:nvGrpSpPr>
      <p:grpSpPr>
        <a:xfrm>
          <a:off x="0" y="0"/>
          <a:ext cx="0" cy="0"/>
          <a:chOff x="0" y="0"/>
          <a:chExt cx="0" cy="0"/>
        </a:xfrm>
      </p:grpSpPr>
      <p:sp>
        <p:nvSpPr>
          <p:cNvPr id="6" name="Google Shape;6;p41"/>
          <p:cNvSpPr txBox="1"/>
          <p:nvPr>
            <p:ph idx="1" type="body"/>
          </p:nvPr>
        </p:nvSpPr>
        <p:spPr>
          <a:xfrm>
            <a:off x="1381250" y="1616470"/>
            <a:ext cx="6809700" cy="3112200"/>
          </a:xfrm>
          <a:prstGeom prst="rect">
            <a:avLst/>
          </a:prstGeom>
          <a:noFill/>
          <a:ln>
            <a:noFill/>
          </a:ln>
        </p:spPr>
        <p:txBody>
          <a:bodyPr anchorCtr="0" anchor="t" bIns="91425" lIns="91425" spcFirstLastPara="1" rIns="91425" wrap="square" tIns="91425">
            <a:noAutofit/>
          </a:bodyPr>
          <a:lstStyle>
            <a:lvl1pPr indent="-381000" lvl="0" marL="457200" marR="0" rtl="0" algn="l">
              <a:lnSpc>
                <a:spcPct val="100000"/>
              </a:lnSpc>
              <a:spcBef>
                <a:spcPts val="600"/>
              </a:spcBef>
              <a:spcAft>
                <a:spcPts val="0"/>
              </a:spcAft>
              <a:buClr>
                <a:schemeClr val="accent1"/>
              </a:buClr>
              <a:buSzPts val="2400"/>
              <a:buFont typeface="Quattrocento Sans"/>
              <a:buChar char="◉"/>
              <a:defRPr b="0" i="0" sz="2400" u="none" cap="none" strike="noStrike">
                <a:solidFill>
                  <a:schemeClr val="dk1"/>
                </a:solidFill>
                <a:latin typeface="Quattrocento Sans"/>
                <a:ea typeface="Quattrocento Sans"/>
                <a:cs typeface="Quattrocento Sans"/>
                <a:sym typeface="Quattrocento Sans"/>
              </a:defRPr>
            </a:lvl1pPr>
            <a:lvl2pPr indent="-355600" lvl="1" marL="914400" marR="0" rtl="0" algn="l">
              <a:lnSpc>
                <a:spcPct val="100000"/>
              </a:lnSpc>
              <a:spcBef>
                <a:spcPts val="0"/>
              </a:spcBef>
              <a:spcAft>
                <a:spcPts val="0"/>
              </a:spcAft>
              <a:buClr>
                <a:schemeClr val="accent1"/>
              </a:buClr>
              <a:buSzPts val="2000"/>
              <a:buFont typeface="Quattrocento Sans"/>
              <a:buChar char="○"/>
              <a:defRPr b="0" i="0" sz="2000" u="none" cap="none" strike="noStrike">
                <a:solidFill>
                  <a:schemeClr val="dk1"/>
                </a:solidFill>
                <a:latin typeface="Quattrocento Sans"/>
                <a:ea typeface="Quattrocento Sans"/>
                <a:cs typeface="Quattrocento Sans"/>
                <a:sym typeface="Quattrocento Sans"/>
              </a:defRPr>
            </a:lvl2pPr>
            <a:lvl3pPr indent="-355600" lvl="2" marL="1371600" marR="0" rtl="0" algn="l">
              <a:lnSpc>
                <a:spcPct val="100000"/>
              </a:lnSpc>
              <a:spcBef>
                <a:spcPts val="0"/>
              </a:spcBef>
              <a:spcAft>
                <a:spcPts val="0"/>
              </a:spcAft>
              <a:buClr>
                <a:schemeClr val="accent1"/>
              </a:buClr>
              <a:buSzPts val="2000"/>
              <a:buFont typeface="Quattrocento Sans"/>
              <a:buChar char="■"/>
              <a:defRPr b="0" i="0" sz="2000" u="none" cap="none" strike="noStrike">
                <a:solidFill>
                  <a:schemeClr val="dk1"/>
                </a:solidFill>
                <a:latin typeface="Quattrocento Sans"/>
                <a:ea typeface="Quattrocento Sans"/>
                <a:cs typeface="Quattrocento Sans"/>
                <a:sym typeface="Quattrocento Sans"/>
              </a:defRPr>
            </a:lvl3pPr>
            <a:lvl4pPr indent="-342900" lvl="3" marL="1828800" marR="0" rtl="0" algn="l">
              <a:lnSpc>
                <a:spcPct val="100000"/>
              </a:lnSpc>
              <a:spcBef>
                <a:spcPts val="0"/>
              </a:spcBef>
              <a:spcAft>
                <a:spcPts val="0"/>
              </a:spcAft>
              <a:buClr>
                <a:schemeClr val="accent1"/>
              </a:buClr>
              <a:buSzPts val="1800"/>
              <a:buFont typeface="Quattrocento Sans"/>
              <a:buChar char="●"/>
              <a:defRPr b="0" i="0" sz="1800" u="none" cap="none" strike="noStrike">
                <a:solidFill>
                  <a:schemeClr val="dk1"/>
                </a:solidFill>
                <a:latin typeface="Quattrocento Sans"/>
                <a:ea typeface="Quattrocento Sans"/>
                <a:cs typeface="Quattrocento Sans"/>
                <a:sym typeface="Quattrocento Sans"/>
              </a:defRPr>
            </a:lvl4pPr>
            <a:lvl5pPr indent="-342900" lvl="4" marL="2286000" marR="0" rtl="0" algn="l">
              <a:lnSpc>
                <a:spcPct val="100000"/>
              </a:lnSpc>
              <a:spcBef>
                <a:spcPts val="0"/>
              </a:spcBef>
              <a:spcAft>
                <a:spcPts val="0"/>
              </a:spcAft>
              <a:buClr>
                <a:schemeClr val="dk1"/>
              </a:buClr>
              <a:buSzPts val="1800"/>
              <a:buFont typeface="Quattrocento Sans"/>
              <a:buChar char="○"/>
              <a:defRPr b="0" i="0" sz="1800" u="none" cap="none" strike="noStrike">
                <a:solidFill>
                  <a:schemeClr val="dk1"/>
                </a:solidFill>
                <a:latin typeface="Quattrocento Sans"/>
                <a:ea typeface="Quattrocento Sans"/>
                <a:cs typeface="Quattrocento Sans"/>
                <a:sym typeface="Quattrocento Sans"/>
              </a:defRPr>
            </a:lvl5pPr>
            <a:lvl6pPr indent="-342900" lvl="5" marL="2743200" marR="0" rtl="0" algn="l">
              <a:lnSpc>
                <a:spcPct val="100000"/>
              </a:lnSpc>
              <a:spcBef>
                <a:spcPts val="0"/>
              </a:spcBef>
              <a:spcAft>
                <a:spcPts val="0"/>
              </a:spcAft>
              <a:buClr>
                <a:schemeClr val="dk1"/>
              </a:buClr>
              <a:buSzPts val="1800"/>
              <a:buFont typeface="Quattrocento Sans"/>
              <a:buChar char="■"/>
              <a:defRPr b="0" i="0" sz="1800" u="none" cap="none" strike="noStrike">
                <a:solidFill>
                  <a:schemeClr val="dk1"/>
                </a:solidFill>
                <a:latin typeface="Quattrocento Sans"/>
                <a:ea typeface="Quattrocento Sans"/>
                <a:cs typeface="Quattrocento Sans"/>
                <a:sym typeface="Quattrocento Sans"/>
              </a:defRPr>
            </a:lvl6pPr>
            <a:lvl7pPr indent="-342900" lvl="6" marL="3200400" marR="0" rtl="0" algn="l">
              <a:lnSpc>
                <a:spcPct val="100000"/>
              </a:lnSpc>
              <a:spcBef>
                <a:spcPts val="0"/>
              </a:spcBef>
              <a:spcAft>
                <a:spcPts val="0"/>
              </a:spcAft>
              <a:buClr>
                <a:schemeClr val="dk1"/>
              </a:buClr>
              <a:buSzPts val="1800"/>
              <a:buFont typeface="Quattrocento Sans"/>
              <a:buChar char="●"/>
              <a:defRPr b="0" i="0" sz="1800" u="none" cap="none" strike="noStrike">
                <a:solidFill>
                  <a:schemeClr val="dk1"/>
                </a:solidFill>
                <a:latin typeface="Quattrocento Sans"/>
                <a:ea typeface="Quattrocento Sans"/>
                <a:cs typeface="Quattrocento Sans"/>
                <a:sym typeface="Quattrocento Sans"/>
              </a:defRPr>
            </a:lvl7pPr>
            <a:lvl8pPr indent="-342900" lvl="7" marL="3657600" marR="0" rtl="0" algn="l">
              <a:lnSpc>
                <a:spcPct val="100000"/>
              </a:lnSpc>
              <a:spcBef>
                <a:spcPts val="0"/>
              </a:spcBef>
              <a:spcAft>
                <a:spcPts val="0"/>
              </a:spcAft>
              <a:buClr>
                <a:schemeClr val="dk1"/>
              </a:buClr>
              <a:buSzPts val="1800"/>
              <a:buFont typeface="Quattrocento Sans"/>
              <a:buChar char="○"/>
              <a:defRPr b="0" i="0" sz="1800" u="none" cap="none" strike="noStrike">
                <a:solidFill>
                  <a:schemeClr val="dk1"/>
                </a:solidFill>
                <a:latin typeface="Quattrocento Sans"/>
                <a:ea typeface="Quattrocento Sans"/>
                <a:cs typeface="Quattrocento Sans"/>
                <a:sym typeface="Quattrocento Sans"/>
              </a:defRPr>
            </a:lvl8pPr>
            <a:lvl9pPr indent="-342900" lvl="8" marL="4114800" marR="0" rtl="0" algn="l">
              <a:lnSpc>
                <a:spcPct val="100000"/>
              </a:lnSpc>
              <a:spcBef>
                <a:spcPts val="0"/>
              </a:spcBef>
              <a:spcAft>
                <a:spcPts val="0"/>
              </a:spcAft>
              <a:buClr>
                <a:schemeClr val="dk1"/>
              </a:buClr>
              <a:buSzPts val="1800"/>
              <a:buFont typeface="Quattrocento Sans"/>
              <a:buChar char="■"/>
              <a:defRPr b="0" i="0" sz="1800" u="none" cap="none" strike="noStrike">
                <a:solidFill>
                  <a:schemeClr val="dk1"/>
                </a:solidFill>
                <a:latin typeface="Quattrocento Sans"/>
                <a:ea typeface="Quattrocento Sans"/>
                <a:cs typeface="Quattrocento Sans"/>
                <a:sym typeface="Quattrocento Sans"/>
              </a:defRPr>
            </a:lvl9pPr>
          </a:lstStyle>
          <a:p/>
        </p:txBody>
      </p:sp>
      <p:sp>
        <p:nvSpPr>
          <p:cNvPr id="7" name="Google Shape;7;p41"/>
          <p:cNvSpPr txBox="1"/>
          <p:nvPr>
            <p:ph type="title"/>
          </p:nvPr>
        </p:nvSpPr>
        <p:spPr>
          <a:xfrm>
            <a:off x="1381250" y="896549"/>
            <a:ext cx="6809700" cy="4356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chemeClr val="dk1"/>
              </a:buClr>
              <a:buSzPts val="2000"/>
              <a:buFont typeface="Lora"/>
              <a:buNone/>
              <a:defRPr b="1" i="0" sz="2000" u="none" cap="none" strike="noStrike">
                <a:solidFill>
                  <a:schemeClr val="dk1"/>
                </a:solidFill>
                <a:latin typeface="Lora"/>
                <a:ea typeface="Lora"/>
                <a:cs typeface="Lora"/>
                <a:sym typeface="Lora"/>
              </a:defRPr>
            </a:lvl1pPr>
            <a:lvl2pPr lvl="1" marR="0" rtl="0" algn="l">
              <a:lnSpc>
                <a:spcPct val="100000"/>
              </a:lnSpc>
              <a:spcBef>
                <a:spcPts val="0"/>
              </a:spcBef>
              <a:spcAft>
                <a:spcPts val="0"/>
              </a:spcAft>
              <a:buClr>
                <a:schemeClr val="dk1"/>
              </a:buClr>
              <a:buSzPts val="2000"/>
              <a:buFont typeface="Lora"/>
              <a:buNone/>
              <a:defRPr b="1" i="0" sz="2000" u="none" cap="none" strike="noStrike">
                <a:solidFill>
                  <a:schemeClr val="dk1"/>
                </a:solidFill>
                <a:latin typeface="Lora"/>
                <a:ea typeface="Lora"/>
                <a:cs typeface="Lora"/>
                <a:sym typeface="Lora"/>
              </a:defRPr>
            </a:lvl2pPr>
            <a:lvl3pPr lvl="2" marR="0" rtl="0" algn="l">
              <a:lnSpc>
                <a:spcPct val="100000"/>
              </a:lnSpc>
              <a:spcBef>
                <a:spcPts val="0"/>
              </a:spcBef>
              <a:spcAft>
                <a:spcPts val="0"/>
              </a:spcAft>
              <a:buClr>
                <a:schemeClr val="dk1"/>
              </a:buClr>
              <a:buSzPts val="2000"/>
              <a:buFont typeface="Lora"/>
              <a:buNone/>
              <a:defRPr b="1" i="0" sz="2000" u="none" cap="none" strike="noStrike">
                <a:solidFill>
                  <a:schemeClr val="dk1"/>
                </a:solidFill>
                <a:latin typeface="Lora"/>
                <a:ea typeface="Lora"/>
                <a:cs typeface="Lora"/>
                <a:sym typeface="Lora"/>
              </a:defRPr>
            </a:lvl3pPr>
            <a:lvl4pPr lvl="3" marR="0" rtl="0" algn="l">
              <a:lnSpc>
                <a:spcPct val="100000"/>
              </a:lnSpc>
              <a:spcBef>
                <a:spcPts val="0"/>
              </a:spcBef>
              <a:spcAft>
                <a:spcPts val="0"/>
              </a:spcAft>
              <a:buClr>
                <a:schemeClr val="dk1"/>
              </a:buClr>
              <a:buSzPts val="2000"/>
              <a:buFont typeface="Lora"/>
              <a:buNone/>
              <a:defRPr b="1" i="0" sz="2000" u="none" cap="none" strike="noStrike">
                <a:solidFill>
                  <a:schemeClr val="dk1"/>
                </a:solidFill>
                <a:latin typeface="Lora"/>
                <a:ea typeface="Lora"/>
                <a:cs typeface="Lora"/>
                <a:sym typeface="Lora"/>
              </a:defRPr>
            </a:lvl4pPr>
            <a:lvl5pPr lvl="4" marR="0" rtl="0" algn="l">
              <a:lnSpc>
                <a:spcPct val="100000"/>
              </a:lnSpc>
              <a:spcBef>
                <a:spcPts val="0"/>
              </a:spcBef>
              <a:spcAft>
                <a:spcPts val="0"/>
              </a:spcAft>
              <a:buClr>
                <a:schemeClr val="dk1"/>
              </a:buClr>
              <a:buSzPts val="2000"/>
              <a:buFont typeface="Lora"/>
              <a:buNone/>
              <a:defRPr b="1" i="0" sz="2000" u="none" cap="none" strike="noStrike">
                <a:solidFill>
                  <a:schemeClr val="dk1"/>
                </a:solidFill>
                <a:latin typeface="Lora"/>
                <a:ea typeface="Lora"/>
                <a:cs typeface="Lora"/>
                <a:sym typeface="Lora"/>
              </a:defRPr>
            </a:lvl5pPr>
            <a:lvl6pPr lvl="5" marR="0" rtl="0" algn="l">
              <a:lnSpc>
                <a:spcPct val="100000"/>
              </a:lnSpc>
              <a:spcBef>
                <a:spcPts val="0"/>
              </a:spcBef>
              <a:spcAft>
                <a:spcPts val="0"/>
              </a:spcAft>
              <a:buClr>
                <a:schemeClr val="dk1"/>
              </a:buClr>
              <a:buSzPts val="2000"/>
              <a:buFont typeface="Lora"/>
              <a:buNone/>
              <a:defRPr b="1" i="0" sz="2000" u="none" cap="none" strike="noStrike">
                <a:solidFill>
                  <a:schemeClr val="dk1"/>
                </a:solidFill>
                <a:latin typeface="Lora"/>
                <a:ea typeface="Lora"/>
                <a:cs typeface="Lora"/>
                <a:sym typeface="Lora"/>
              </a:defRPr>
            </a:lvl6pPr>
            <a:lvl7pPr lvl="6" marR="0" rtl="0" algn="l">
              <a:lnSpc>
                <a:spcPct val="100000"/>
              </a:lnSpc>
              <a:spcBef>
                <a:spcPts val="0"/>
              </a:spcBef>
              <a:spcAft>
                <a:spcPts val="0"/>
              </a:spcAft>
              <a:buClr>
                <a:schemeClr val="dk1"/>
              </a:buClr>
              <a:buSzPts val="2000"/>
              <a:buFont typeface="Lora"/>
              <a:buNone/>
              <a:defRPr b="1" i="0" sz="2000" u="none" cap="none" strike="noStrike">
                <a:solidFill>
                  <a:schemeClr val="dk1"/>
                </a:solidFill>
                <a:latin typeface="Lora"/>
                <a:ea typeface="Lora"/>
                <a:cs typeface="Lora"/>
                <a:sym typeface="Lora"/>
              </a:defRPr>
            </a:lvl7pPr>
            <a:lvl8pPr lvl="7" marR="0" rtl="0" algn="l">
              <a:lnSpc>
                <a:spcPct val="100000"/>
              </a:lnSpc>
              <a:spcBef>
                <a:spcPts val="0"/>
              </a:spcBef>
              <a:spcAft>
                <a:spcPts val="0"/>
              </a:spcAft>
              <a:buClr>
                <a:schemeClr val="dk1"/>
              </a:buClr>
              <a:buSzPts val="2000"/>
              <a:buFont typeface="Lora"/>
              <a:buNone/>
              <a:defRPr b="1" i="0" sz="2000" u="none" cap="none" strike="noStrike">
                <a:solidFill>
                  <a:schemeClr val="dk1"/>
                </a:solidFill>
                <a:latin typeface="Lora"/>
                <a:ea typeface="Lora"/>
                <a:cs typeface="Lora"/>
                <a:sym typeface="Lora"/>
              </a:defRPr>
            </a:lvl8pPr>
            <a:lvl9pPr lvl="8" marR="0" rtl="0" algn="l">
              <a:lnSpc>
                <a:spcPct val="100000"/>
              </a:lnSpc>
              <a:spcBef>
                <a:spcPts val="0"/>
              </a:spcBef>
              <a:spcAft>
                <a:spcPts val="0"/>
              </a:spcAft>
              <a:buClr>
                <a:schemeClr val="dk1"/>
              </a:buClr>
              <a:buSzPts val="2000"/>
              <a:buFont typeface="Lora"/>
              <a:buNone/>
              <a:defRPr b="1" i="0" sz="2000" u="none" cap="none" strike="noStrike">
                <a:solidFill>
                  <a:schemeClr val="dk1"/>
                </a:solidFill>
                <a:latin typeface="Lora"/>
                <a:ea typeface="Lora"/>
                <a:cs typeface="Lora"/>
                <a:sym typeface="Lora"/>
              </a:defRPr>
            </a:lvl9pPr>
          </a:lstStyle>
          <a:p/>
        </p:txBody>
      </p:sp>
      <p:sp>
        <p:nvSpPr>
          <p:cNvPr id="8" name="Google Shape;8;p41"/>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rgbClr val="1D1D1B"/>
                </a:solidFill>
                <a:latin typeface="Lora"/>
                <a:ea typeface="Lora"/>
                <a:cs typeface="Lora"/>
                <a:sym typeface="Lor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ransition>
    <p:fade thruBlk="1"/>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4.png"/><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
          <p:cNvSpPr txBox="1"/>
          <p:nvPr>
            <p:ph type="ctrTitle"/>
          </p:nvPr>
        </p:nvSpPr>
        <p:spPr>
          <a:xfrm>
            <a:off x="996625" y="2003900"/>
            <a:ext cx="7021200" cy="1159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
              <a:t>Modelo de </a:t>
            </a:r>
            <a:r>
              <a:rPr lang="en">
                <a:highlight>
                  <a:srgbClr val="FFCD00"/>
                </a:highlight>
              </a:rPr>
              <a:t>Machine Learning</a:t>
            </a:r>
            <a:r>
              <a:rPr lang="en"/>
              <a:t> usando </a:t>
            </a:r>
            <a:r>
              <a:rPr lang="en">
                <a:solidFill>
                  <a:schemeClr val="accent2"/>
                </a:solidFill>
              </a:rPr>
              <a:t>Azure</a:t>
            </a:r>
            <a:r>
              <a:rPr lang="en"/>
              <a:t> ML Studio</a:t>
            </a:r>
            <a:endParaRPr/>
          </a:p>
        </p:txBody>
      </p:sp>
      <p:grpSp>
        <p:nvGrpSpPr>
          <p:cNvPr id="72" name="Google Shape;72;p1"/>
          <p:cNvGrpSpPr/>
          <p:nvPr/>
        </p:nvGrpSpPr>
        <p:grpSpPr>
          <a:xfrm>
            <a:off x="1299165" y="3511424"/>
            <a:ext cx="215966" cy="342399"/>
            <a:chOff x="6718575" y="2318625"/>
            <a:chExt cx="256950" cy="407375"/>
          </a:xfrm>
        </p:grpSpPr>
        <p:sp>
          <p:nvSpPr>
            <p:cNvPr id="73" name="Google Shape;73;p1"/>
            <p:cNvSpPr/>
            <p:nvPr/>
          </p:nvSpPr>
          <p:spPr>
            <a:xfrm>
              <a:off x="6795900" y="2673600"/>
              <a:ext cx="102300" cy="22550"/>
            </a:xfrm>
            <a:custGeom>
              <a:rect b="b" l="l" r="r" t="t"/>
              <a:pathLst>
                <a:path extrusionOk="0" fill="none" h="902" w="4092">
                  <a:moveTo>
                    <a:pt x="4092" y="902"/>
                  </a:moveTo>
                  <a:lnTo>
                    <a:pt x="4092" y="1"/>
                  </a:lnTo>
                  <a:lnTo>
                    <a:pt x="0" y="1"/>
                  </a:lnTo>
                  <a:lnTo>
                    <a:pt x="0" y="902"/>
                  </a:lnTo>
                  <a:lnTo>
                    <a:pt x="4092" y="902"/>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 name="Google Shape;74;p1"/>
            <p:cNvSpPr/>
            <p:nvPr/>
          </p:nvSpPr>
          <p:spPr>
            <a:xfrm>
              <a:off x="6795900" y="2650475"/>
              <a:ext cx="102300" cy="22550"/>
            </a:xfrm>
            <a:custGeom>
              <a:rect b="b" l="l" r="r" t="t"/>
              <a:pathLst>
                <a:path extrusionOk="0" fill="none" h="902" w="4092">
                  <a:moveTo>
                    <a:pt x="4092" y="901"/>
                  </a:moveTo>
                  <a:lnTo>
                    <a:pt x="4092" y="0"/>
                  </a:lnTo>
                  <a:lnTo>
                    <a:pt x="0" y="0"/>
                  </a:lnTo>
                  <a:lnTo>
                    <a:pt x="0" y="901"/>
                  </a:lnTo>
                  <a:lnTo>
                    <a:pt x="4092" y="901"/>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 name="Google Shape;75;p1"/>
            <p:cNvSpPr/>
            <p:nvPr/>
          </p:nvSpPr>
          <p:spPr>
            <a:xfrm>
              <a:off x="6795900" y="2696125"/>
              <a:ext cx="102300" cy="29875"/>
            </a:xfrm>
            <a:custGeom>
              <a:rect b="b" l="l" r="r" t="t"/>
              <a:pathLst>
                <a:path extrusionOk="0" fill="none" h="1195" w="4092">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1"/>
            <p:cNvSpPr/>
            <p:nvPr/>
          </p:nvSpPr>
          <p:spPr>
            <a:xfrm>
              <a:off x="6784925" y="2459275"/>
              <a:ext cx="35350" cy="166875"/>
            </a:xfrm>
            <a:custGeom>
              <a:rect b="b" l="l" r="r" t="t"/>
              <a:pathLst>
                <a:path extrusionOk="0" fill="none" h="6675" w="1414">
                  <a:moveTo>
                    <a:pt x="1413" y="6674"/>
                  </a:moveTo>
                  <a:lnTo>
                    <a:pt x="1413" y="6674"/>
                  </a:lnTo>
                  <a:lnTo>
                    <a:pt x="585" y="2850"/>
                  </a:lnTo>
                  <a:lnTo>
                    <a:pt x="1" y="1"/>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7" name="Google Shape;77;p1"/>
            <p:cNvSpPr/>
            <p:nvPr/>
          </p:nvSpPr>
          <p:spPr>
            <a:xfrm>
              <a:off x="6718575" y="2318625"/>
              <a:ext cx="256950" cy="307525"/>
            </a:xfrm>
            <a:custGeom>
              <a:rect b="b" l="l" r="r" t="t"/>
              <a:pathLst>
                <a:path extrusionOk="0" fill="none" h="12301" w="10278">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8" name="Google Shape;78;p1"/>
            <p:cNvSpPr/>
            <p:nvPr/>
          </p:nvSpPr>
          <p:spPr>
            <a:xfrm>
              <a:off x="6873825" y="2459275"/>
              <a:ext cx="35350" cy="166875"/>
            </a:xfrm>
            <a:custGeom>
              <a:rect b="b" l="l" r="r" t="t"/>
              <a:pathLst>
                <a:path extrusionOk="0" fill="none" h="6675" w="1414">
                  <a:moveTo>
                    <a:pt x="1413" y="1"/>
                  </a:moveTo>
                  <a:lnTo>
                    <a:pt x="1413" y="1"/>
                  </a:lnTo>
                  <a:lnTo>
                    <a:pt x="829" y="2850"/>
                  </a:lnTo>
                  <a:lnTo>
                    <a:pt x="1" y="6674"/>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9" name="Google Shape;79;p1"/>
            <p:cNvSpPr/>
            <p:nvPr/>
          </p:nvSpPr>
          <p:spPr>
            <a:xfrm>
              <a:off x="6801975" y="2453200"/>
              <a:ext cx="90150" cy="19500"/>
            </a:xfrm>
            <a:custGeom>
              <a:rect b="b" l="l" r="r" t="t"/>
              <a:pathLst>
                <a:path extrusionOk="0" fill="none" h="780" w="3606">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 name="Google Shape;80;p1"/>
            <p:cNvSpPr/>
            <p:nvPr/>
          </p:nvSpPr>
          <p:spPr>
            <a:xfrm>
              <a:off x="6795900" y="2628550"/>
              <a:ext cx="102300" cy="25"/>
            </a:xfrm>
            <a:custGeom>
              <a:rect b="b" l="l" r="r" t="t"/>
              <a:pathLst>
                <a:path extrusionOk="0" fill="none" h="1" w="4092">
                  <a:moveTo>
                    <a:pt x="0" y="1"/>
                  </a:moveTo>
                  <a:lnTo>
                    <a:pt x="4092" y="1"/>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gfa499d3367_0_39"/>
          <p:cNvSpPr txBox="1"/>
          <p:nvPr>
            <p:ph type="title"/>
          </p:nvPr>
        </p:nvSpPr>
        <p:spPr>
          <a:xfrm>
            <a:off x="1494700" y="951275"/>
            <a:ext cx="4922100" cy="3936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000"/>
              <a:buNone/>
            </a:pPr>
            <a:r>
              <a:rPr lang="en"/>
              <a:t>Descripción del problema a solucionar</a:t>
            </a:r>
            <a:endParaRPr/>
          </a:p>
        </p:txBody>
      </p:sp>
      <p:grpSp>
        <p:nvGrpSpPr>
          <p:cNvPr id="177" name="Google Shape;177;gfa499d3367_0_39"/>
          <p:cNvGrpSpPr/>
          <p:nvPr/>
        </p:nvGrpSpPr>
        <p:grpSpPr>
          <a:xfrm>
            <a:off x="916458" y="1019750"/>
            <a:ext cx="214625" cy="214625"/>
            <a:chOff x="2594050" y="1631825"/>
            <a:chExt cx="439625" cy="439625"/>
          </a:xfrm>
        </p:grpSpPr>
        <p:sp>
          <p:nvSpPr>
            <p:cNvPr id="178" name="Google Shape;178;gfa499d3367_0_39"/>
            <p:cNvSpPr/>
            <p:nvPr/>
          </p:nvSpPr>
          <p:spPr>
            <a:xfrm>
              <a:off x="2594050" y="1883300"/>
              <a:ext cx="188175" cy="188150"/>
            </a:xfrm>
            <a:custGeom>
              <a:rect b="b" l="l" r="r" t="t"/>
              <a:pathLst>
                <a:path extrusionOk="0" fill="none" h="7526" w="7527">
                  <a:moveTo>
                    <a:pt x="5992" y="0"/>
                  </a:moveTo>
                  <a:lnTo>
                    <a:pt x="537" y="6430"/>
                  </a:lnTo>
                  <a:lnTo>
                    <a:pt x="1" y="7526"/>
                  </a:lnTo>
                  <a:lnTo>
                    <a:pt x="1097" y="6990"/>
                  </a:lnTo>
                  <a:lnTo>
                    <a:pt x="7526" y="1534"/>
                  </a:lnTo>
                  <a:lnTo>
                    <a:pt x="5992"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9" name="Google Shape;179;gfa499d3367_0_39"/>
            <p:cNvSpPr/>
            <p:nvPr/>
          </p:nvSpPr>
          <p:spPr>
            <a:xfrm>
              <a:off x="2857700" y="1631825"/>
              <a:ext cx="175975" cy="176000"/>
            </a:xfrm>
            <a:custGeom>
              <a:rect b="b" l="l" r="r" t="t"/>
              <a:pathLst>
                <a:path extrusionOk="0" fill="none" h="7040" w="7039">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 name="Google Shape;180;gfa499d3367_0_39"/>
            <p:cNvSpPr/>
            <p:nvPr/>
          </p:nvSpPr>
          <p:spPr>
            <a:xfrm>
              <a:off x="2662850" y="1699400"/>
              <a:ext cx="303250" cy="303250"/>
            </a:xfrm>
            <a:custGeom>
              <a:rect b="b" l="l" r="r" t="t"/>
              <a:pathLst>
                <a:path extrusionOk="0" fill="none" h="12130" w="1213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gfa499d3367_0_39"/>
            <p:cNvSpPr/>
            <p:nvPr/>
          </p:nvSpPr>
          <p:spPr>
            <a:xfrm>
              <a:off x="2814912" y="1754062"/>
              <a:ext cx="49950" cy="49950"/>
            </a:xfrm>
            <a:custGeom>
              <a:rect b="b" l="l" r="r" t="t"/>
              <a:pathLst>
                <a:path extrusionOk="0" fill="none" h="1998" w="1998">
                  <a:moveTo>
                    <a:pt x="1" y="1997"/>
                  </a:moveTo>
                  <a:lnTo>
                    <a:pt x="1998" y="0"/>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82" name="Google Shape;182;gfa499d3367_0_39"/>
          <p:cNvSpPr txBox="1"/>
          <p:nvPr/>
        </p:nvSpPr>
        <p:spPr>
          <a:xfrm>
            <a:off x="644400" y="1751525"/>
            <a:ext cx="3531300" cy="29268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600"/>
              </a:spcBef>
              <a:spcAft>
                <a:spcPts val="0"/>
              </a:spcAft>
              <a:buClr>
                <a:schemeClr val="dk1"/>
              </a:buClr>
              <a:buSzPts val="1100"/>
              <a:buFont typeface="Arial"/>
              <a:buNone/>
            </a:pPr>
            <a:r>
              <a:rPr b="1" lang="en" sz="2300">
                <a:highlight>
                  <a:srgbClr val="C9DAF8"/>
                </a:highlight>
                <a:latin typeface="Quattrocento Sans"/>
                <a:ea typeface="Quattrocento Sans"/>
                <a:cs typeface="Quattrocento Sans"/>
                <a:sym typeface="Quattrocento Sans"/>
              </a:rPr>
              <a:t>Clasificación de diferentes flores Iris (Setosa, Virginica y Versicolor) por medio de varias </a:t>
            </a:r>
            <a:r>
              <a:rPr b="1" lang="en" sz="2300">
                <a:highlight>
                  <a:srgbClr val="C9DAF8"/>
                </a:highlight>
                <a:latin typeface="Quattrocento Sans"/>
                <a:ea typeface="Quattrocento Sans"/>
                <a:cs typeface="Quattrocento Sans"/>
                <a:sym typeface="Quattrocento Sans"/>
              </a:rPr>
              <a:t>características como lo es el diámetro del pétalo. </a:t>
            </a:r>
            <a:r>
              <a:rPr b="1" lang="en" sz="1800">
                <a:highlight>
                  <a:srgbClr val="A4C2F4"/>
                </a:highlight>
                <a:latin typeface="Quattrocento Sans"/>
                <a:ea typeface="Quattrocento Sans"/>
                <a:cs typeface="Quattrocento Sans"/>
                <a:sym typeface="Quattrocento Sans"/>
              </a:rPr>
              <a:t>  </a:t>
            </a:r>
            <a:endParaRPr b="1" i="0" sz="1800" u="none" cap="none" strike="noStrike">
              <a:solidFill>
                <a:srgbClr val="000000"/>
              </a:solidFill>
              <a:highlight>
                <a:srgbClr val="A4C2F4"/>
              </a:highlight>
              <a:latin typeface="Quattrocento Sans"/>
              <a:ea typeface="Quattrocento Sans"/>
              <a:cs typeface="Quattrocento Sans"/>
              <a:sym typeface="Quattrocento Sans"/>
            </a:endParaRPr>
          </a:p>
          <a:p>
            <a:pPr indent="0" lvl="0" marL="0" marR="0" rtl="0" algn="l">
              <a:lnSpc>
                <a:spcPct val="100000"/>
              </a:lnSpc>
              <a:spcBef>
                <a:spcPts val="600"/>
              </a:spcBef>
              <a:spcAft>
                <a:spcPts val="0"/>
              </a:spcAft>
              <a:buClr>
                <a:srgbClr val="000000"/>
              </a:buClr>
              <a:buSzPts val="1200"/>
              <a:buFont typeface="Arial"/>
              <a:buNone/>
            </a:pPr>
            <a:r>
              <a:t/>
            </a:r>
            <a:endParaRPr b="1" i="0" sz="1200" u="none" cap="none" strike="noStrike">
              <a:solidFill>
                <a:srgbClr val="000000"/>
              </a:solidFill>
              <a:highlight>
                <a:srgbClr val="A4C2F4"/>
              </a:highlight>
              <a:latin typeface="Quattrocento Sans"/>
              <a:ea typeface="Quattrocento Sans"/>
              <a:cs typeface="Quattrocento Sans"/>
              <a:sym typeface="Quattrocento Sans"/>
            </a:endParaRPr>
          </a:p>
        </p:txBody>
      </p:sp>
      <p:sp>
        <p:nvSpPr>
          <p:cNvPr id="183" name="Google Shape;183;gfa499d3367_0_39"/>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pic>
        <p:nvPicPr>
          <p:cNvPr id="184" name="Google Shape;184;gfa499d3367_0_39"/>
          <p:cNvPicPr preferRelativeResize="0"/>
          <p:nvPr/>
        </p:nvPicPr>
        <p:blipFill>
          <a:blip r:embed="rId3">
            <a:alphaModFix/>
          </a:blip>
          <a:stretch>
            <a:fillRect/>
          </a:stretch>
        </p:blipFill>
        <p:spPr>
          <a:xfrm>
            <a:off x="4612563" y="1468025"/>
            <a:ext cx="3493800" cy="3493800"/>
          </a:xfrm>
          <a:prstGeom prst="ellipse">
            <a:avLst/>
          </a:prstGeom>
          <a:noFill/>
          <a:ln>
            <a:noFill/>
          </a:ln>
        </p:spPr>
      </p:pic>
      <p:sp>
        <p:nvSpPr>
          <p:cNvPr id="185" name="Google Shape;185;gfa499d3367_0_39"/>
          <p:cNvSpPr/>
          <p:nvPr/>
        </p:nvSpPr>
        <p:spPr>
          <a:xfrm>
            <a:off x="4798175" y="1468025"/>
            <a:ext cx="790200" cy="790200"/>
          </a:xfrm>
          <a:prstGeom prst="ellips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86" name="Google Shape;186;gfa499d3367_0_39"/>
          <p:cNvGrpSpPr/>
          <p:nvPr/>
        </p:nvGrpSpPr>
        <p:grpSpPr>
          <a:xfrm>
            <a:off x="5015092" y="1706444"/>
            <a:ext cx="356204" cy="313212"/>
            <a:chOff x="1929775" y="320925"/>
            <a:chExt cx="423800" cy="372650"/>
          </a:xfrm>
        </p:grpSpPr>
        <p:sp>
          <p:nvSpPr>
            <p:cNvPr id="187" name="Google Shape;187;gfa499d3367_0_39"/>
            <p:cNvSpPr/>
            <p:nvPr/>
          </p:nvSpPr>
          <p:spPr>
            <a:xfrm>
              <a:off x="1929775" y="320925"/>
              <a:ext cx="423800" cy="372650"/>
            </a:xfrm>
            <a:custGeom>
              <a:rect b="b" l="l" r="r" t="t"/>
              <a:pathLst>
                <a:path extrusionOk="0" fill="none" h="14906" w="16952">
                  <a:moveTo>
                    <a:pt x="16172" y="0"/>
                  </a:moveTo>
                  <a:lnTo>
                    <a:pt x="780" y="0"/>
                  </a:lnTo>
                  <a:lnTo>
                    <a:pt x="780" y="0"/>
                  </a:lnTo>
                  <a:lnTo>
                    <a:pt x="634" y="25"/>
                  </a:lnTo>
                  <a:lnTo>
                    <a:pt x="488" y="73"/>
                  </a:lnTo>
                  <a:lnTo>
                    <a:pt x="341" y="146"/>
                  </a:lnTo>
                  <a:lnTo>
                    <a:pt x="220" y="244"/>
                  </a:lnTo>
                  <a:lnTo>
                    <a:pt x="122" y="341"/>
                  </a:lnTo>
                  <a:lnTo>
                    <a:pt x="74" y="487"/>
                  </a:lnTo>
                  <a:lnTo>
                    <a:pt x="25" y="634"/>
                  </a:lnTo>
                  <a:lnTo>
                    <a:pt x="0" y="780"/>
                  </a:lnTo>
                  <a:lnTo>
                    <a:pt x="0" y="14126"/>
                  </a:lnTo>
                  <a:lnTo>
                    <a:pt x="0" y="14126"/>
                  </a:lnTo>
                  <a:lnTo>
                    <a:pt x="25" y="14272"/>
                  </a:lnTo>
                  <a:lnTo>
                    <a:pt x="74" y="14418"/>
                  </a:lnTo>
                  <a:lnTo>
                    <a:pt x="122" y="14565"/>
                  </a:lnTo>
                  <a:lnTo>
                    <a:pt x="220" y="14662"/>
                  </a:lnTo>
                  <a:lnTo>
                    <a:pt x="341" y="14759"/>
                  </a:lnTo>
                  <a:lnTo>
                    <a:pt x="488" y="14832"/>
                  </a:lnTo>
                  <a:lnTo>
                    <a:pt x="634" y="14881"/>
                  </a:lnTo>
                  <a:lnTo>
                    <a:pt x="780" y="14906"/>
                  </a:lnTo>
                  <a:lnTo>
                    <a:pt x="16172" y="14906"/>
                  </a:lnTo>
                  <a:lnTo>
                    <a:pt x="16172" y="14906"/>
                  </a:lnTo>
                  <a:lnTo>
                    <a:pt x="16318" y="14881"/>
                  </a:lnTo>
                  <a:lnTo>
                    <a:pt x="16464" y="14832"/>
                  </a:lnTo>
                  <a:lnTo>
                    <a:pt x="16611" y="14759"/>
                  </a:lnTo>
                  <a:lnTo>
                    <a:pt x="16732" y="14662"/>
                  </a:lnTo>
                  <a:lnTo>
                    <a:pt x="16830" y="14565"/>
                  </a:lnTo>
                  <a:lnTo>
                    <a:pt x="16878" y="14418"/>
                  </a:lnTo>
                  <a:lnTo>
                    <a:pt x="16927" y="14272"/>
                  </a:lnTo>
                  <a:lnTo>
                    <a:pt x="16952" y="14126"/>
                  </a:lnTo>
                  <a:lnTo>
                    <a:pt x="16952" y="780"/>
                  </a:lnTo>
                  <a:lnTo>
                    <a:pt x="16952" y="780"/>
                  </a:lnTo>
                  <a:lnTo>
                    <a:pt x="16927" y="634"/>
                  </a:lnTo>
                  <a:lnTo>
                    <a:pt x="16878" y="487"/>
                  </a:lnTo>
                  <a:lnTo>
                    <a:pt x="16830" y="341"/>
                  </a:lnTo>
                  <a:lnTo>
                    <a:pt x="16732" y="244"/>
                  </a:lnTo>
                  <a:lnTo>
                    <a:pt x="16611" y="146"/>
                  </a:lnTo>
                  <a:lnTo>
                    <a:pt x="16464" y="73"/>
                  </a:lnTo>
                  <a:lnTo>
                    <a:pt x="16318" y="25"/>
                  </a:lnTo>
                  <a:lnTo>
                    <a:pt x="16172" y="0"/>
                  </a:lnTo>
                  <a:lnTo>
                    <a:pt x="16172"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8" name="Google Shape;188;gfa499d3367_0_39"/>
            <p:cNvSpPr/>
            <p:nvPr/>
          </p:nvSpPr>
          <p:spPr>
            <a:xfrm>
              <a:off x="1954125" y="345275"/>
              <a:ext cx="375100" cy="323950"/>
            </a:xfrm>
            <a:custGeom>
              <a:rect b="b" l="l" r="r" t="t"/>
              <a:pathLst>
                <a:path extrusionOk="0" fill="none" h="12958" w="15004">
                  <a:moveTo>
                    <a:pt x="15003" y="12957"/>
                  </a:moveTo>
                  <a:lnTo>
                    <a:pt x="1" y="12957"/>
                  </a:lnTo>
                  <a:lnTo>
                    <a:pt x="1" y="0"/>
                  </a:lnTo>
                  <a:lnTo>
                    <a:pt x="15003" y="0"/>
                  </a:lnTo>
                  <a:lnTo>
                    <a:pt x="15003" y="12957"/>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9" name="Google Shape;189;gfa499d3367_0_39"/>
            <p:cNvSpPr/>
            <p:nvPr/>
          </p:nvSpPr>
          <p:spPr>
            <a:xfrm>
              <a:off x="2162375" y="534625"/>
              <a:ext cx="146750" cy="113275"/>
            </a:xfrm>
            <a:custGeom>
              <a:rect b="b" l="l" r="r" t="t"/>
              <a:pathLst>
                <a:path extrusionOk="0" fill="none" h="4531" w="5870">
                  <a:moveTo>
                    <a:pt x="0" y="2266"/>
                  </a:moveTo>
                  <a:lnTo>
                    <a:pt x="1534" y="244"/>
                  </a:lnTo>
                  <a:lnTo>
                    <a:pt x="1534" y="244"/>
                  </a:lnTo>
                  <a:lnTo>
                    <a:pt x="1632" y="147"/>
                  </a:lnTo>
                  <a:lnTo>
                    <a:pt x="1754" y="50"/>
                  </a:lnTo>
                  <a:lnTo>
                    <a:pt x="1875" y="1"/>
                  </a:lnTo>
                  <a:lnTo>
                    <a:pt x="2022" y="1"/>
                  </a:lnTo>
                  <a:lnTo>
                    <a:pt x="2143" y="1"/>
                  </a:lnTo>
                  <a:lnTo>
                    <a:pt x="2289" y="50"/>
                  </a:lnTo>
                  <a:lnTo>
                    <a:pt x="2411" y="147"/>
                  </a:lnTo>
                  <a:lnTo>
                    <a:pt x="2509" y="244"/>
                  </a:lnTo>
                  <a:lnTo>
                    <a:pt x="5870" y="4531"/>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0" name="Google Shape;190;gfa499d3367_0_39"/>
            <p:cNvSpPr/>
            <p:nvPr/>
          </p:nvSpPr>
          <p:spPr>
            <a:xfrm>
              <a:off x="1974225" y="468875"/>
              <a:ext cx="232600" cy="179025"/>
            </a:xfrm>
            <a:custGeom>
              <a:rect b="b" l="l" r="r" t="t"/>
              <a:pathLst>
                <a:path extrusionOk="0" fill="none" h="7161" w="9304">
                  <a:moveTo>
                    <a:pt x="0" y="3995"/>
                  </a:moveTo>
                  <a:lnTo>
                    <a:pt x="2923" y="244"/>
                  </a:lnTo>
                  <a:lnTo>
                    <a:pt x="2923" y="244"/>
                  </a:lnTo>
                  <a:lnTo>
                    <a:pt x="3020" y="147"/>
                  </a:lnTo>
                  <a:lnTo>
                    <a:pt x="3142" y="49"/>
                  </a:lnTo>
                  <a:lnTo>
                    <a:pt x="3264" y="1"/>
                  </a:lnTo>
                  <a:lnTo>
                    <a:pt x="3410" y="1"/>
                  </a:lnTo>
                  <a:lnTo>
                    <a:pt x="3532" y="1"/>
                  </a:lnTo>
                  <a:lnTo>
                    <a:pt x="3678" y="49"/>
                  </a:lnTo>
                  <a:lnTo>
                    <a:pt x="3800" y="147"/>
                  </a:lnTo>
                  <a:lnTo>
                    <a:pt x="3897" y="244"/>
                  </a:lnTo>
                  <a:lnTo>
                    <a:pt x="9304" y="7161"/>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 name="Google Shape;191;gfa499d3367_0_39"/>
            <p:cNvSpPr/>
            <p:nvPr/>
          </p:nvSpPr>
          <p:spPr>
            <a:xfrm>
              <a:off x="2169675" y="396425"/>
              <a:ext cx="97450" cy="97450"/>
            </a:xfrm>
            <a:custGeom>
              <a:rect b="b" l="l" r="r" t="t"/>
              <a:pathLst>
                <a:path extrusionOk="0" fill="none" h="3898" w="3898">
                  <a:moveTo>
                    <a:pt x="1949" y="3897"/>
                  </a:moveTo>
                  <a:lnTo>
                    <a:pt x="1949" y="3897"/>
                  </a:lnTo>
                  <a:lnTo>
                    <a:pt x="1754" y="3897"/>
                  </a:lnTo>
                  <a:lnTo>
                    <a:pt x="1559" y="3873"/>
                  </a:lnTo>
                  <a:lnTo>
                    <a:pt x="1364" y="3824"/>
                  </a:lnTo>
                  <a:lnTo>
                    <a:pt x="1194" y="3751"/>
                  </a:lnTo>
                  <a:lnTo>
                    <a:pt x="1023" y="3678"/>
                  </a:lnTo>
                  <a:lnTo>
                    <a:pt x="853" y="3580"/>
                  </a:lnTo>
                  <a:lnTo>
                    <a:pt x="707" y="3459"/>
                  </a:lnTo>
                  <a:lnTo>
                    <a:pt x="560" y="3337"/>
                  </a:lnTo>
                  <a:lnTo>
                    <a:pt x="439" y="3191"/>
                  </a:lnTo>
                  <a:lnTo>
                    <a:pt x="317" y="3045"/>
                  </a:lnTo>
                  <a:lnTo>
                    <a:pt x="220" y="2874"/>
                  </a:lnTo>
                  <a:lnTo>
                    <a:pt x="146" y="2704"/>
                  </a:lnTo>
                  <a:lnTo>
                    <a:pt x="73" y="2533"/>
                  </a:lnTo>
                  <a:lnTo>
                    <a:pt x="25" y="2338"/>
                  </a:lnTo>
                  <a:lnTo>
                    <a:pt x="0" y="2168"/>
                  </a:lnTo>
                  <a:lnTo>
                    <a:pt x="0" y="1949"/>
                  </a:lnTo>
                  <a:lnTo>
                    <a:pt x="0" y="1949"/>
                  </a:lnTo>
                  <a:lnTo>
                    <a:pt x="0" y="1754"/>
                  </a:lnTo>
                  <a:lnTo>
                    <a:pt x="25" y="1559"/>
                  </a:lnTo>
                  <a:lnTo>
                    <a:pt x="73" y="1389"/>
                  </a:lnTo>
                  <a:lnTo>
                    <a:pt x="146" y="1194"/>
                  </a:lnTo>
                  <a:lnTo>
                    <a:pt x="220" y="1023"/>
                  </a:lnTo>
                  <a:lnTo>
                    <a:pt x="317" y="877"/>
                  </a:lnTo>
                  <a:lnTo>
                    <a:pt x="439" y="707"/>
                  </a:lnTo>
                  <a:lnTo>
                    <a:pt x="560" y="585"/>
                  </a:lnTo>
                  <a:lnTo>
                    <a:pt x="707" y="463"/>
                  </a:lnTo>
                  <a:lnTo>
                    <a:pt x="853" y="341"/>
                  </a:lnTo>
                  <a:lnTo>
                    <a:pt x="1023" y="244"/>
                  </a:lnTo>
                  <a:lnTo>
                    <a:pt x="1194" y="171"/>
                  </a:lnTo>
                  <a:lnTo>
                    <a:pt x="1364" y="98"/>
                  </a:lnTo>
                  <a:lnTo>
                    <a:pt x="1559" y="49"/>
                  </a:lnTo>
                  <a:lnTo>
                    <a:pt x="1754" y="25"/>
                  </a:lnTo>
                  <a:lnTo>
                    <a:pt x="1949" y="0"/>
                  </a:lnTo>
                  <a:lnTo>
                    <a:pt x="1949" y="0"/>
                  </a:lnTo>
                  <a:lnTo>
                    <a:pt x="2144" y="25"/>
                  </a:lnTo>
                  <a:lnTo>
                    <a:pt x="2338" y="49"/>
                  </a:lnTo>
                  <a:lnTo>
                    <a:pt x="2533" y="98"/>
                  </a:lnTo>
                  <a:lnTo>
                    <a:pt x="2704" y="171"/>
                  </a:lnTo>
                  <a:lnTo>
                    <a:pt x="2874" y="244"/>
                  </a:lnTo>
                  <a:lnTo>
                    <a:pt x="3020" y="341"/>
                  </a:lnTo>
                  <a:lnTo>
                    <a:pt x="3191" y="463"/>
                  </a:lnTo>
                  <a:lnTo>
                    <a:pt x="3313" y="585"/>
                  </a:lnTo>
                  <a:lnTo>
                    <a:pt x="3459" y="707"/>
                  </a:lnTo>
                  <a:lnTo>
                    <a:pt x="3556" y="877"/>
                  </a:lnTo>
                  <a:lnTo>
                    <a:pt x="3654" y="1023"/>
                  </a:lnTo>
                  <a:lnTo>
                    <a:pt x="3727" y="1194"/>
                  </a:lnTo>
                  <a:lnTo>
                    <a:pt x="3800" y="1389"/>
                  </a:lnTo>
                  <a:lnTo>
                    <a:pt x="3848" y="1559"/>
                  </a:lnTo>
                  <a:lnTo>
                    <a:pt x="3873" y="1754"/>
                  </a:lnTo>
                  <a:lnTo>
                    <a:pt x="3897" y="1949"/>
                  </a:lnTo>
                  <a:lnTo>
                    <a:pt x="3897" y="1949"/>
                  </a:lnTo>
                  <a:lnTo>
                    <a:pt x="3873" y="2168"/>
                  </a:lnTo>
                  <a:lnTo>
                    <a:pt x="3848" y="2338"/>
                  </a:lnTo>
                  <a:lnTo>
                    <a:pt x="3800" y="2533"/>
                  </a:lnTo>
                  <a:lnTo>
                    <a:pt x="3727" y="2704"/>
                  </a:lnTo>
                  <a:lnTo>
                    <a:pt x="3654" y="2874"/>
                  </a:lnTo>
                  <a:lnTo>
                    <a:pt x="3556" y="3045"/>
                  </a:lnTo>
                  <a:lnTo>
                    <a:pt x="3459" y="3191"/>
                  </a:lnTo>
                  <a:lnTo>
                    <a:pt x="3313" y="3337"/>
                  </a:lnTo>
                  <a:lnTo>
                    <a:pt x="3191" y="3459"/>
                  </a:lnTo>
                  <a:lnTo>
                    <a:pt x="3020" y="3580"/>
                  </a:lnTo>
                  <a:lnTo>
                    <a:pt x="2874" y="3678"/>
                  </a:lnTo>
                  <a:lnTo>
                    <a:pt x="2704" y="3751"/>
                  </a:lnTo>
                  <a:lnTo>
                    <a:pt x="2533" y="3824"/>
                  </a:lnTo>
                  <a:lnTo>
                    <a:pt x="2338" y="3873"/>
                  </a:lnTo>
                  <a:lnTo>
                    <a:pt x="2144" y="3897"/>
                  </a:lnTo>
                  <a:lnTo>
                    <a:pt x="1949" y="3897"/>
                  </a:lnTo>
                  <a:lnTo>
                    <a:pt x="1949" y="3897"/>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12"/>
          <p:cNvSpPr txBox="1"/>
          <p:nvPr>
            <p:ph type="title"/>
          </p:nvPr>
        </p:nvSpPr>
        <p:spPr>
          <a:xfrm>
            <a:off x="1381250" y="896112"/>
            <a:ext cx="3878400" cy="435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000"/>
              <a:buNone/>
            </a:pPr>
            <a:r>
              <a:rPr lang="en"/>
              <a:t>Planteamiento de Objetivos</a:t>
            </a:r>
            <a:endParaRPr/>
          </a:p>
        </p:txBody>
      </p:sp>
      <p:sp>
        <p:nvSpPr>
          <p:cNvPr id="197" name="Google Shape;197;p12"/>
          <p:cNvSpPr/>
          <p:nvPr/>
        </p:nvSpPr>
        <p:spPr>
          <a:xfrm>
            <a:off x="3595323" y="1808525"/>
            <a:ext cx="2399100" cy="2399100"/>
          </a:xfrm>
          <a:prstGeom prst="ellipse">
            <a:avLst/>
          </a:prstGeom>
          <a:solidFill>
            <a:srgbClr val="FFCD00"/>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1" lang="en">
                <a:latin typeface="Quattrocento Sans"/>
                <a:ea typeface="Quattrocento Sans"/>
                <a:cs typeface="Quattrocento Sans"/>
                <a:sym typeface="Quattrocento Sans"/>
              </a:rPr>
              <a:t>2. </a:t>
            </a:r>
            <a:r>
              <a:rPr lang="en">
                <a:latin typeface="Quattrocento Sans"/>
                <a:ea typeface="Quattrocento Sans"/>
                <a:cs typeface="Quattrocento Sans"/>
                <a:sym typeface="Quattrocento Sans"/>
              </a:rPr>
              <a:t>Capacidad de identificar patrones entre los datos que se desea identificar para hacer predicciones continuamente de las flores</a:t>
            </a:r>
            <a:r>
              <a:rPr lang="en" sz="1800">
                <a:latin typeface="Quattrocento Sans"/>
                <a:ea typeface="Quattrocento Sans"/>
                <a:cs typeface="Quattrocento Sans"/>
                <a:sym typeface="Quattrocento Sans"/>
              </a:rPr>
              <a:t>.</a:t>
            </a:r>
            <a:endParaRPr b="0" i="0" sz="1800" u="none" cap="none" strike="noStrike">
              <a:solidFill>
                <a:srgbClr val="000000"/>
              </a:solidFill>
              <a:latin typeface="Quattrocento Sans"/>
              <a:ea typeface="Quattrocento Sans"/>
              <a:cs typeface="Quattrocento Sans"/>
              <a:sym typeface="Quattrocento Sans"/>
            </a:endParaRPr>
          </a:p>
        </p:txBody>
      </p:sp>
      <p:sp>
        <p:nvSpPr>
          <p:cNvPr id="198" name="Google Shape;198;p12"/>
          <p:cNvSpPr/>
          <p:nvPr/>
        </p:nvSpPr>
        <p:spPr>
          <a:xfrm>
            <a:off x="1545800" y="1808525"/>
            <a:ext cx="2399100" cy="2399100"/>
          </a:xfrm>
          <a:prstGeom prst="ellipse">
            <a:avLst/>
          </a:prstGeom>
          <a:solidFill>
            <a:srgbClr val="000000">
              <a:alpha val="7058"/>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1" lang="en" sz="1500">
                <a:latin typeface="Quattrocento Sans"/>
                <a:ea typeface="Quattrocento Sans"/>
                <a:cs typeface="Quattrocento Sans"/>
                <a:sym typeface="Quattrocento Sans"/>
              </a:rPr>
              <a:t>1.</a:t>
            </a:r>
            <a:r>
              <a:rPr lang="en" sz="1500">
                <a:latin typeface="Quattrocento Sans"/>
                <a:ea typeface="Quattrocento Sans"/>
                <a:cs typeface="Quattrocento Sans"/>
                <a:sym typeface="Quattrocento Sans"/>
              </a:rPr>
              <a:t> </a:t>
            </a:r>
            <a:r>
              <a:rPr lang="en" sz="1500">
                <a:latin typeface="Quattrocento Sans"/>
                <a:ea typeface="Quattrocento Sans"/>
                <a:cs typeface="Quattrocento Sans"/>
                <a:sym typeface="Quattrocento Sans"/>
              </a:rPr>
              <a:t>Capacidad de identificar patrones de las características de una flor, según el tamaño del tallo y del pétalo.</a:t>
            </a:r>
            <a:endParaRPr b="0" i="0" sz="1200" u="none" cap="none" strike="noStrike">
              <a:solidFill>
                <a:srgbClr val="000000"/>
              </a:solidFill>
              <a:latin typeface="Quattrocento Sans"/>
              <a:ea typeface="Quattrocento Sans"/>
              <a:cs typeface="Quattrocento Sans"/>
              <a:sym typeface="Quattrocento Sans"/>
            </a:endParaRPr>
          </a:p>
        </p:txBody>
      </p:sp>
      <p:sp>
        <p:nvSpPr>
          <p:cNvPr id="199" name="Google Shape;199;p12"/>
          <p:cNvSpPr/>
          <p:nvPr/>
        </p:nvSpPr>
        <p:spPr>
          <a:xfrm>
            <a:off x="5644847" y="1808525"/>
            <a:ext cx="2399100" cy="2399100"/>
          </a:xfrm>
          <a:prstGeom prst="ellipse">
            <a:avLst/>
          </a:prstGeom>
          <a:solidFill>
            <a:srgbClr val="000000">
              <a:alpha val="7058"/>
            </a:srgbClr>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800"/>
              <a:buFont typeface="Arial"/>
              <a:buNone/>
            </a:pPr>
            <a:r>
              <a:rPr b="1" lang="en">
                <a:latin typeface="Quattrocento Sans"/>
                <a:ea typeface="Quattrocento Sans"/>
                <a:cs typeface="Quattrocento Sans"/>
                <a:sym typeface="Quattrocento Sans"/>
              </a:rPr>
              <a:t>3. </a:t>
            </a:r>
            <a:r>
              <a:rPr lang="en">
                <a:latin typeface="Quattrocento Sans"/>
                <a:ea typeface="Quattrocento Sans"/>
                <a:cs typeface="Quattrocento Sans"/>
                <a:sym typeface="Quattrocento Sans"/>
              </a:rPr>
              <a:t>Probar el correcto funcionamiento de la máquina según la exactitud del reconocimiento de la flor, usando porcentajes.</a:t>
            </a:r>
            <a:endParaRPr b="0" i="0" u="none" cap="none" strike="noStrike">
              <a:solidFill>
                <a:srgbClr val="000000"/>
              </a:solidFill>
              <a:latin typeface="Quattrocento Sans"/>
              <a:ea typeface="Quattrocento Sans"/>
              <a:cs typeface="Quattrocento Sans"/>
              <a:sym typeface="Quattrocento Sans"/>
            </a:endParaRPr>
          </a:p>
        </p:txBody>
      </p:sp>
      <p:grpSp>
        <p:nvGrpSpPr>
          <p:cNvPr id="200" name="Google Shape;200;p12"/>
          <p:cNvGrpSpPr/>
          <p:nvPr/>
        </p:nvGrpSpPr>
        <p:grpSpPr>
          <a:xfrm>
            <a:off x="916458" y="1019750"/>
            <a:ext cx="214625" cy="214625"/>
            <a:chOff x="2594050" y="1631825"/>
            <a:chExt cx="439625" cy="439625"/>
          </a:xfrm>
        </p:grpSpPr>
        <p:sp>
          <p:nvSpPr>
            <p:cNvPr id="201" name="Google Shape;201;p12"/>
            <p:cNvSpPr/>
            <p:nvPr/>
          </p:nvSpPr>
          <p:spPr>
            <a:xfrm>
              <a:off x="2594050" y="1883300"/>
              <a:ext cx="188175" cy="188150"/>
            </a:xfrm>
            <a:custGeom>
              <a:rect b="b" l="l" r="r" t="t"/>
              <a:pathLst>
                <a:path extrusionOk="0" fill="none" h="7526" w="7527">
                  <a:moveTo>
                    <a:pt x="5992" y="0"/>
                  </a:moveTo>
                  <a:lnTo>
                    <a:pt x="537" y="6430"/>
                  </a:lnTo>
                  <a:lnTo>
                    <a:pt x="1" y="7526"/>
                  </a:lnTo>
                  <a:lnTo>
                    <a:pt x="1097" y="6990"/>
                  </a:lnTo>
                  <a:lnTo>
                    <a:pt x="7526" y="1534"/>
                  </a:lnTo>
                  <a:lnTo>
                    <a:pt x="5992"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 name="Google Shape;202;p12"/>
            <p:cNvSpPr/>
            <p:nvPr/>
          </p:nvSpPr>
          <p:spPr>
            <a:xfrm>
              <a:off x="2857700" y="1631825"/>
              <a:ext cx="175975" cy="176000"/>
            </a:xfrm>
            <a:custGeom>
              <a:rect b="b" l="l" r="r" t="t"/>
              <a:pathLst>
                <a:path extrusionOk="0" fill="none" h="7040" w="7039">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 name="Google Shape;203;p12"/>
            <p:cNvSpPr/>
            <p:nvPr/>
          </p:nvSpPr>
          <p:spPr>
            <a:xfrm>
              <a:off x="2662850" y="1699400"/>
              <a:ext cx="303250" cy="303250"/>
            </a:xfrm>
            <a:custGeom>
              <a:rect b="b" l="l" r="r" t="t"/>
              <a:pathLst>
                <a:path extrusionOk="0" fill="none" h="12130" w="1213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 name="Google Shape;204;p12"/>
            <p:cNvSpPr/>
            <p:nvPr/>
          </p:nvSpPr>
          <p:spPr>
            <a:xfrm>
              <a:off x="2814912" y="1754062"/>
              <a:ext cx="49950" cy="49950"/>
            </a:xfrm>
            <a:custGeom>
              <a:rect b="b" l="l" r="r" t="t"/>
              <a:pathLst>
                <a:path extrusionOk="0" fill="none" h="1998" w="1998">
                  <a:moveTo>
                    <a:pt x="1" y="1997"/>
                  </a:moveTo>
                  <a:lnTo>
                    <a:pt x="1998" y="0"/>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05" name="Google Shape;205;p12"/>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18"/>
          <p:cNvSpPr txBox="1"/>
          <p:nvPr>
            <p:ph type="title"/>
          </p:nvPr>
        </p:nvSpPr>
        <p:spPr>
          <a:xfrm>
            <a:off x="1381250" y="896112"/>
            <a:ext cx="3878400" cy="435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000"/>
              <a:buNone/>
            </a:pPr>
            <a:r>
              <a:rPr lang="en"/>
              <a:t>Solución con Azure</a:t>
            </a:r>
            <a:endParaRPr/>
          </a:p>
        </p:txBody>
      </p:sp>
      <p:grpSp>
        <p:nvGrpSpPr>
          <p:cNvPr id="211" name="Google Shape;211;p18"/>
          <p:cNvGrpSpPr/>
          <p:nvPr/>
        </p:nvGrpSpPr>
        <p:grpSpPr>
          <a:xfrm>
            <a:off x="916458" y="1019750"/>
            <a:ext cx="214625" cy="214625"/>
            <a:chOff x="2594050" y="1631825"/>
            <a:chExt cx="439625" cy="439625"/>
          </a:xfrm>
        </p:grpSpPr>
        <p:sp>
          <p:nvSpPr>
            <p:cNvPr id="212" name="Google Shape;212;p18"/>
            <p:cNvSpPr/>
            <p:nvPr/>
          </p:nvSpPr>
          <p:spPr>
            <a:xfrm>
              <a:off x="2594050" y="1883300"/>
              <a:ext cx="188175" cy="188150"/>
            </a:xfrm>
            <a:custGeom>
              <a:rect b="b" l="l" r="r" t="t"/>
              <a:pathLst>
                <a:path extrusionOk="0" fill="none" h="7526" w="7527">
                  <a:moveTo>
                    <a:pt x="5992" y="0"/>
                  </a:moveTo>
                  <a:lnTo>
                    <a:pt x="537" y="6430"/>
                  </a:lnTo>
                  <a:lnTo>
                    <a:pt x="1" y="7526"/>
                  </a:lnTo>
                  <a:lnTo>
                    <a:pt x="1097" y="6990"/>
                  </a:lnTo>
                  <a:lnTo>
                    <a:pt x="7526" y="1534"/>
                  </a:lnTo>
                  <a:lnTo>
                    <a:pt x="5992"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3" name="Google Shape;213;p18"/>
            <p:cNvSpPr/>
            <p:nvPr/>
          </p:nvSpPr>
          <p:spPr>
            <a:xfrm>
              <a:off x="2857700" y="1631825"/>
              <a:ext cx="175975" cy="176000"/>
            </a:xfrm>
            <a:custGeom>
              <a:rect b="b" l="l" r="r" t="t"/>
              <a:pathLst>
                <a:path extrusionOk="0" fill="none" h="7040" w="7039">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4" name="Google Shape;214;p18"/>
            <p:cNvSpPr/>
            <p:nvPr/>
          </p:nvSpPr>
          <p:spPr>
            <a:xfrm>
              <a:off x="2662850" y="1699400"/>
              <a:ext cx="303250" cy="303250"/>
            </a:xfrm>
            <a:custGeom>
              <a:rect b="b" l="l" r="r" t="t"/>
              <a:pathLst>
                <a:path extrusionOk="0" fill="none" h="12130" w="1213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5" name="Google Shape;215;p18"/>
            <p:cNvSpPr/>
            <p:nvPr/>
          </p:nvSpPr>
          <p:spPr>
            <a:xfrm>
              <a:off x="2814912" y="1754062"/>
              <a:ext cx="49950" cy="49950"/>
            </a:xfrm>
            <a:custGeom>
              <a:rect b="b" l="l" r="r" t="t"/>
              <a:pathLst>
                <a:path extrusionOk="0" fill="none" h="1998" w="1998">
                  <a:moveTo>
                    <a:pt x="1" y="1997"/>
                  </a:moveTo>
                  <a:lnTo>
                    <a:pt x="1998" y="0"/>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16" name="Google Shape;216;p18"/>
          <p:cNvSpPr/>
          <p:nvPr/>
        </p:nvSpPr>
        <p:spPr>
          <a:xfrm>
            <a:off x="1118617" y="2066150"/>
            <a:ext cx="1685100" cy="1685100"/>
          </a:xfrm>
          <a:prstGeom prst="ellipse">
            <a:avLst/>
          </a:prstGeom>
          <a:noFill/>
          <a:ln cap="flat" cmpd="sng" w="1143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lang="en">
                <a:latin typeface="Lora"/>
                <a:ea typeface="Lora"/>
                <a:cs typeface="Lora"/>
                <a:sym typeface="Lora"/>
              </a:rPr>
              <a:t>Azure Machine Learning</a:t>
            </a:r>
            <a:endParaRPr b="1" i="0" sz="1400" u="none" cap="none" strike="noStrike">
              <a:solidFill>
                <a:srgbClr val="000000"/>
              </a:solidFill>
              <a:latin typeface="Lora"/>
              <a:ea typeface="Lora"/>
              <a:cs typeface="Lora"/>
              <a:sym typeface="Lora"/>
            </a:endParaRPr>
          </a:p>
        </p:txBody>
      </p:sp>
      <p:sp>
        <p:nvSpPr>
          <p:cNvPr id="217" name="Google Shape;217;p18"/>
          <p:cNvSpPr/>
          <p:nvPr/>
        </p:nvSpPr>
        <p:spPr>
          <a:xfrm>
            <a:off x="6340283" y="2066150"/>
            <a:ext cx="1685100" cy="1685100"/>
          </a:xfrm>
          <a:prstGeom prst="ellipse">
            <a:avLst/>
          </a:prstGeom>
          <a:noFill/>
          <a:ln cap="flat" cmpd="sng" w="1143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lang="en">
                <a:latin typeface="Lora"/>
                <a:ea typeface="Lora"/>
                <a:cs typeface="Lora"/>
                <a:sym typeface="Lora"/>
              </a:rPr>
              <a:t>DataSet</a:t>
            </a:r>
            <a:endParaRPr b="1" i="0" sz="1400" u="none" cap="none" strike="noStrike">
              <a:solidFill>
                <a:srgbClr val="000000"/>
              </a:solidFill>
              <a:latin typeface="Lora"/>
              <a:ea typeface="Lora"/>
              <a:cs typeface="Lora"/>
              <a:sym typeface="Lora"/>
            </a:endParaRPr>
          </a:p>
        </p:txBody>
      </p:sp>
      <p:sp>
        <p:nvSpPr>
          <p:cNvPr id="218" name="Google Shape;218;p18"/>
          <p:cNvSpPr/>
          <p:nvPr/>
        </p:nvSpPr>
        <p:spPr>
          <a:xfrm>
            <a:off x="3729425" y="2066150"/>
            <a:ext cx="1685100" cy="1685100"/>
          </a:xfrm>
          <a:prstGeom prst="ellipse">
            <a:avLst/>
          </a:prstGeom>
          <a:noFill/>
          <a:ln cap="flat" cmpd="sng" w="11430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1" lang="en">
                <a:latin typeface="Lora"/>
                <a:ea typeface="Lora"/>
                <a:cs typeface="Lora"/>
                <a:sym typeface="Lora"/>
              </a:rPr>
              <a:t>WorkSpace</a:t>
            </a:r>
            <a:endParaRPr b="1" i="0" sz="1400" u="none" cap="none" strike="noStrike">
              <a:solidFill>
                <a:srgbClr val="000000"/>
              </a:solidFill>
              <a:latin typeface="Lora"/>
              <a:ea typeface="Lora"/>
              <a:cs typeface="Lora"/>
              <a:sym typeface="Lora"/>
            </a:endParaRPr>
          </a:p>
        </p:txBody>
      </p:sp>
      <p:cxnSp>
        <p:nvCxnSpPr>
          <p:cNvPr id="219" name="Google Shape;219;p18"/>
          <p:cNvCxnSpPr>
            <a:endCxn id="218" idx="2"/>
          </p:cNvCxnSpPr>
          <p:nvPr/>
        </p:nvCxnSpPr>
        <p:spPr>
          <a:xfrm>
            <a:off x="2803625" y="2908700"/>
            <a:ext cx="925800" cy="0"/>
          </a:xfrm>
          <a:prstGeom prst="straightConnector1">
            <a:avLst/>
          </a:prstGeom>
          <a:noFill/>
          <a:ln cap="flat" cmpd="sng" w="38100">
            <a:solidFill>
              <a:schemeClr val="accent1"/>
            </a:solidFill>
            <a:prstDash val="solid"/>
            <a:round/>
            <a:headEnd len="sm" w="sm" type="none"/>
            <a:tailEnd len="sm" w="sm" type="triangle"/>
          </a:ln>
        </p:spPr>
      </p:cxnSp>
      <p:cxnSp>
        <p:nvCxnSpPr>
          <p:cNvPr id="220" name="Google Shape;220;p18"/>
          <p:cNvCxnSpPr>
            <a:endCxn id="217" idx="2"/>
          </p:cNvCxnSpPr>
          <p:nvPr/>
        </p:nvCxnSpPr>
        <p:spPr>
          <a:xfrm>
            <a:off x="5414483" y="2908700"/>
            <a:ext cx="925800" cy="0"/>
          </a:xfrm>
          <a:prstGeom prst="straightConnector1">
            <a:avLst/>
          </a:prstGeom>
          <a:noFill/>
          <a:ln cap="flat" cmpd="sng" w="38100">
            <a:solidFill>
              <a:schemeClr val="accent1"/>
            </a:solidFill>
            <a:prstDash val="solid"/>
            <a:round/>
            <a:headEnd len="sm" w="sm" type="none"/>
            <a:tailEnd len="sm" w="sm" type="triangle"/>
          </a:ln>
        </p:spPr>
      </p:cxnSp>
      <p:sp>
        <p:nvSpPr>
          <p:cNvPr id="221" name="Google Shape;221;p18"/>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5" name="Shape 225"/>
        <p:cNvGrpSpPr/>
        <p:nvPr/>
      </p:nvGrpSpPr>
      <p:grpSpPr>
        <a:xfrm>
          <a:off x="0" y="0"/>
          <a:ext cx="0" cy="0"/>
          <a:chOff x="0" y="0"/>
          <a:chExt cx="0" cy="0"/>
        </a:xfrm>
      </p:grpSpPr>
      <p:sp>
        <p:nvSpPr>
          <p:cNvPr id="226" name="Google Shape;226;p24"/>
          <p:cNvSpPr txBox="1"/>
          <p:nvPr>
            <p:ph type="title"/>
          </p:nvPr>
        </p:nvSpPr>
        <p:spPr>
          <a:xfrm>
            <a:off x="1381250" y="896112"/>
            <a:ext cx="3878400" cy="4356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chemeClr val="dk1"/>
              </a:buClr>
              <a:buSzPts val="2000"/>
              <a:buFont typeface="Arial"/>
              <a:buNone/>
            </a:pPr>
            <a:r>
              <a:rPr lang="en"/>
              <a:t>Solución con Azure</a:t>
            </a:r>
            <a:endParaRPr/>
          </a:p>
        </p:txBody>
      </p:sp>
      <p:sp>
        <p:nvSpPr>
          <p:cNvPr id="227" name="Google Shape;227;p24"/>
          <p:cNvSpPr txBox="1"/>
          <p:nvPr>
            <p:ph idx="1" type="body"/>
          </p:nvPr>
        </p:nvSpPr>
        <p:spPr>
          <a:xfrm>
            <a:off x="264875" y="1616475"/>
            <a:ext cx="3750300" cy="3112200"/>
          </a:xfrm>
          <a:prstGeom prst="rect">
            <a:avLst/>
          </a:prstGeom>
          <a:noFill/>
          <a:ln>
            <a:noFill/>
          </a:ln>
        </p:spPr>
        <p:txBody>
          <a:bodyPr anchorCtr="0" anchor="t" bIns="91425" lIns="91425" spcFirstLastPara="1" rIns="91425" wrap="square" tIns="91425">
            <a:noAutofit/>
          </a:bodyPr>
          <a:lstStyle/>
          <a:p>
            <a:pPr indent="0" lvl="0" marL="0" rtl="0" algn="l">
              <a:spcBef>
                <a:spcPts val="600"/>
              </a:spcBef>
              <a:spcAft>
                <a:spcPts val="0"/>
              </a:spcAft>
              <a:buClr>
                <a:schemeClr val="dk1"/>
              </a:buClr>
              <a:buSzPts val="2000"/>
              <a:buFont typeface="Arial"/>
              <a:buNone/>
            </a:pPr>
            <a:r>
              <a:rPr lang="en" sz="1800"/>
              <a:t>Después de lograr lo anterior vamos a los </a:t>
            </a:r>
            <a:r>
              <a:rPr lang="en" sz="1800">
                <a:highlight>
                  <a:schemeClr val="accent1"/>
                </a:highlight>
              </a:rPr>
              <a:t>directorios de Notebooks de júpiter</a:t>
            </a:r>
            <a:r>
              <a:rPr lang="en" sz="1800"/>
              <a:t> para </a:t>
            </a:r>
            <a:r>
              <a:rPr lang="en" sz="1800">
                <a:highlight>
                  <a:srgbClr val="FFE599"/>
                </a:highlight>
              </a:rPr>
              <a:t>enlazar los scripts de Python</a:t>
            </a:r>
            <a:r>
              <a:rPr lang="en" sz="1800"/>
              <a:t>, para ello se necesita crear un cluster dentro del Machine  Learning de 0 a 3 nodos,  esto permite que se enlacen todas las máquinas en una sola y si el programa requiere usar todas las use para resolver los scripts de la Machine learning.</a:t>
            </a:r>
            <a:endParaRPr/>
          </a:p>
        </p:txBody>
      </p:sp>
      <p:grpSp>
        <p:nvGrpSpPr>
          <p:cNvPr id="228" name="Google Shape;228;p24"/>
          <p:cNvGrpSpPr/>
          <p:nvPr/>
        </p:nvGrpSpPr>
        <p:grpSpPr>
          <a:xfrm>
            <a:off x="889984" y="1007708"/>
            <a:ext cx="270226" cy="238344"/>
            <a:chOff x="5247525" y="3007275"/>
            <a:chExt cx="517575" cy="456510"/>
          </a:xfrm>
        </p:grpSpPr>
        <p:sp>
          <p:nvSpPr>
            <p:cNvPr id="229" name="Google Shape;229;p24"/>
            <p:cNvSpPr/>
            <p:nvPr/>
          </p:nvSpPr>
          <p:spPr>
            <a:xfrm>
              <a:off x="5247525" y="3007275"/>
              <a:ext cx="348900" cy="348900"/>
            </a:xfrm>
            <a:custGeom>
              <a:rect b="b" l="l" r="r" t="t"/>
              <a:pathLst>
                <a:path extrusionOk="0" fill="none" h="13956" w="13956">
                  <a:moveTo>
                    <a:pt x="13323" y="5772"/>
                  </a:moveTo>
                  <a:lnTo>
                    <a:pt x="11861" y="5626"/>
                  </a:lnTo>
                  <a:lnTo>
                    <a:pt x="11861" y="5626"/>
                  </a:lnTo>
                  <a:lnTo>
                    <a:pt x="11788" y="5334"/>
                  </a:lnTo>
                  <a:lnTo>
                    <a:pt x="11667" y="5042"/>
                  </a:lnTo>
                  <a:lnTo>
                    <a:pt x="11545" y="4750"/>
                  </a:lnTo>
                  <a:lnTo>
                    <a:pt x="11399" y="4482"/>
                  </a:lnTo>
                  <a:lnTo>
                    <a:pt x="12300" y="3337"/>
                  </a:lnTo>
                  <a:lnTo>
                    <a:pt x="12300" y="3337"/>
                  </a:lnTo>
                  <a:lnTo>
                    <a:pt x="12373" y="3240"/>
                  </a:lnTo>
                  <a:lnTo>
                    <a:pt x="12422" y="3118"/>
                  </a:lnTo>
                  <a:lnTo>
                    <a:pt x="12446" y="2996"/>
                  </a:lnTo>
                  <a:lnTo>
                    <a:pt x="12446" y="2850"/>
                  </a:lnTo>
                  <a:lnTo>
                    <a:pt x="12422" y="2728"/>
                  </a:lnTo>
                  <a:lnTo>
                    <a:pt x="12397" y="2606"/>
                  </a:lnTo>
                  <a:lnTo>
                    <a:pt x="12324" y="2485"/>
                  </a:lnTo>
                  <a:lnTo>
                    <a:pt x="12251" y="2387"/>
                  </a:lnTo>
                  <a:lnTo>
                    <a:pt x="11569" y="1705"/>
                  </a:lnTo>
                  <a:lnTo>
                    <a:pt x="11569" y="1705"/>
                  </a:lnTo>
                  <a:lnTo>
                    <a:pt x="11472" y="1632"/>
                  </a:lnTo>
                  <a:lnTo>
                    <a:pt x="11350" y="1559"/>
                  </a:lnTo>
                  <a:lnTo>
                    <a:pt x="11228" y="1510"/>
                  </a:lnTo>
                  <a:lnTo>
                    <a:pt x="11106" y="1510"/>
                  </a:lnTo>
                  <a:lnTo>
                    <a:pt x="10960" y="1510"/>
                  </a:lnTo>
                  <a:lnTo>
                    <a:pt x="10838" y="1535"/>
                  </a:lnTo>
                  <a:lnTo>
                    <a:pt x="10717" y="1583"/>
                  </a:lnTo>
                  <a:lnTo>
                    <a:pt x="10619" y="1656"/>
                  </a:lnTo>
                  <a:lnTo>
                    <a:pt x="9475" y="2558"/>
                  </a:lnTo>
                  <a:lnTo>
                    <a:pt x="9475" y="2558"/>
                  </a:lnTo>
                  <a:lnTo>
                    <a:pt x="9207" y="2411"/>
                  </a:lnTo>
                  <a:lnTo>
                    <a:pt x="8914" y="2290"/>
                  </a:lnTo>
                  <a:lnTo>
                    <a:pt x="8622" y="2168"/>
                  </a:lnTo>
                  <a:lnTo>
                    <a:pt x="8330" y="2070"/>
                  </a:lnTo>
                  <a:lnTo>
                    <a:pt x="8159" y="634"/>
                  </a:lnTo>
                  <a:lnTo>
                    <a:pt x="8159" y="634"/>
                  </a:lnTo>
                  <a:lnTo>
                    <a:pt x="8135" y="512"/>
                  </a:lnTo>
                  <a:lnTo>
                    <a:pt x="8086" y="390"/>
                  </a:lnTo>
                  <a:lnTo>
                    <a:pt x="8013" y="293"/>
                  </a:lnTo>
                  <a:lnTo>
                    <a:pt x="7940" y="195"/>
                  </a:lnTo>
                  <a:lnTo>
                    <a:pt x="7818" y="122"/>
                  </a:lnTo>
                  <a:lnTo>
                    <a:pt x="7721" y="49"/>
                  </a:lnTo>
                  <a:lnTo>
                    <a:pt x="7575" y="25"/>
                  </a:lnTo>
                  <a:lnTo>
                    <a:pt x="7453" y="0"/>
                  </a:lnTo>
                  <a:lnTo>
                    <a:pt x="6479" y="0"/>
                  </a:lnTo>
                  <a:lnTo>
                    <a:pt x="6479" y="0"/>
                  </a:lnTo>
                  <a:lnTo>
                    <a:pt x="6357" y="25"/>
                  </a:lnTo>
                  <a:lnTo>
                    <a:pt x="6235" y="49"/>
                  </a:lnTo>
                  <a:lnTo>
                    <a:pt x="6114" y="122"/>
                  </a:lnTo>
                  <a:lnTo>
                    <a:pt x="6016" y="195"/>
                  </a:lnTo>
                  <a:lnTo>
                    <a:pt x="5919" y="293"/>
                  </a:lnTo>
                  <a:lnTo>
                    <a:pt x="5846" y="390"/>
                  </a:lnTo>
                  <a:lnTo>
                    <a:pt x="5797" y="512"/>
                  </a:lnTo>
                  <a:lnTo>
                    <a:pt x="5773" y="634"/>
                  </a:lnTo>
                  <a:lnTo>
                    <a:pt x="5602" y="2070"/>
                  </a:lnTo>
                  <a:lnTo>
                    <a:pt x="5602" y="2070"/>
                  </a:lnTo>
                  <a:lnTo>
                    <a:pt x="5310" y="2168"/>
                  </a:lnTo>
                  <a:lnTo>
                    <a:pt x="5018" y="2290"/>
                  </a:lnTo>
                  <a:lnTo>
                    <a:pt x="4750" y="2411"/>
                  </a:lnTo>
                  <a:lnTo>
                    <a:pt x="4482" y="2558"/>
                  </a:lnTo>
                  <a:lnTo>
                    <a:pt x="3337" y="1656"/>
                  </a:lnTo>
                  <a:lnTo>
                    <a:pt x="3337" y="1656"/>
                  </a:lnTo>
                  <a:lnTo>
                    <a:pt x="3215" y="1583"/>
                  </a:lnTo>
                  <a:lnTo>
                    <a:pt x="3094" y="1535"/>
                  </a:lnTo>
                  <a:lnTo>
                    <a:pt x="2972" y="1510"/>
                  </a:lnTo>
                  <a:lnTo>
                    <a:pt x="2850" y="1510"/>
                  </a:lnTo>
                  <a:lnTo>
                    <a:pt x="2728" y="1510"/>
                  </a:lnTo>
                  <a:lnTo>
                    <a:pt x="2582" y="1559"/>
                  </a:lnTo>
                  <a:lnTo>
                    <a:pt x="2485" y="1632"/>
                  </a:lnTo>
                  <a:lnTo>
                    <a:pt x="2387" y="1705"/>
                  </a:lnTo>
                  <a:lnTo>
                    <a:pt x="1705" y="2387"/>
                  </a:lnTo>
                  <a:lnTo>
                    <a:pt x="1705" y="2387"/>
                  </a:lnTo>
                  <a:lnTo>
                    <a:pt x="1608" y="2485"/>
                  </a:lnTo>
                  <a:lnTo>
                    <a:pt x="1559" y="2606"/>
                  </a:lnTo>
                  <a:lnTo>
                    <a:pt x="1511" y="2728"/>
                  </a:lnTo>
                  <a:lnTo>
                    <a:pt x="1486" y="2850"/>
                  </a:lnTo>
                  <a:lnTo>
                    <a:pt x="1486" y="2996"/>
                  </a:lnTo>
                  <a:lnTo>
                    <a:pt x="1511" y="3118"/>
                  </a:lnTo>
                  <a:lnTo>
                    <a:pt x="1559" y="3240"/>
                  </a:lnTo>
                  <a:lnTo>
                    <a:pt x="1632" y="3337"/>
                  </a:lnTo>
                  <a:lnTo>
                    <a:pt x="2533" y="4482"/>
                  </a:lnTo>
                  <a:lnTo>
                    <a:pt x="2533" y="4482"/>
                  </a:lnTo>
                  <a:lnTo>
                    <a:pt x="2387" y="4750"/>
                  </a:lnTo>
                  <a:lnTo>
                    <a:pt x="2266" y="5042"/>
                  </a:lnTo>
                  <a:lnTo>
                    <a:pt x="2168" y="5334"/>
                  </a:lnTo>
                  <a:lnTo>
                    <a:pt x="2071" y="5626"/>
                  </a:lnTo>
                  <a:lnTo>
                    <a:pt x="634" y="5772"/>
                  </a:lnTo>
                  <a:lnTo>
                    <a:pt x="634" y="5772"/>
                  </a:lnTo>
                  <a:lnTo>
                    <a:pt x="512" y="5821"/>
                  </a:lnTo>
                  <a:lnTo>
                    <a:pt x="390" y="5870"/>
                  </a:lnTo>
                  <a:lnTo>
                    <a:pt x="268" y="5943"/>
                  </a:lnTo>
                  <a:lnTo>
                    <a:pt x="171" y="6016"/>
                  </a:lnTo>
                  <a:lnTo>
                    <a:pt x="98" y="6138"/>
                  </a:lnTo>
                  <a:lnTo>
                    <a:pt x="49" y="6235"/>
                  </a:lnTo>
                  <a:lnTo>
                    <a:pt x="1" y="6381"/>
                  </a:lnTo>
                  <a:lnTo>
                    <a:pt x="1" y="6503"/>
                  </a:lnTo>
                  <a:lnTo>
                    <a:pt x="1" y="7453"/>
                  </a:lnTo>
                  <a:lnTo>
                    <a:pt x="1" y="7453"/>
                  </a:lnTo>
                  <a:lnTo>
                    <a:pt x="1" y="7599"/>
                  </a:lnTo>
                  <a:lnTo>
                    <a:pt x="49" y="7721"/>
                  </a:lnTo>
                  <a:lnTo>
                    <a:pt x="98" y="7843"/>
                  </a:lnTo>
                  <a:lnTo>
                    <a:pt x="171" y="7940"/>
                  </a:lnTo>
                  <a:lnTo>
                    <a:pt x="268" y="8037"/>
                  </a:lnTo>
                  <a:lnTo>
                    <a:pt x="390" y="8111"/>
                  </a:lnTo>
                  <a:lnTo>
                    <a:pt x="512" y="8159"/>
                  </a:lnTo>
                  <a:lnTo>
                    <a:pt x="634" y="8184"/>
                  </a:lnTo>
                  <a:lnTo>
                    <a:pt x="2071" y="8354"/>
                  </a:lnTo>
                  <a:lnTo>
                    <a:pt x="2071" y="8354"/>
                  </a:lnTo>
                  <a:lnTo>
                    <a:pt x="2168" y="8646"/>
                  </a:lnTo>
                  <a:lnTo>
                    <a:pt x="2266" y="8914"/>
                  </a:lnTo>
                  <a:lnTo>
                    <a:pt x="2387" y="9206"/>
                  </a:lnTo>
                  <a:lnTo>
                    <a:pt x="2533" y="9474"/>
                  </a:lnTo>
                  <a:lnTo>
                    <a:pt x="1632" y="10619"/>
                  </a:lnTo>
                  <a:lnTo>
                    <a:pt x="1632" y="10619"/>
                  </a:lnTo>
                  <a:lnTo>
                    <a:pt x="1559" y="10741"/>
                  </a:lnTo>
                  <a:lnTo>
                    <a:pt x="1511" y="10863"/>
                  </a:lnTo>
                  <a:lnTo>
                    <a:pt x="1486" y="10984"/>
                  </a:lnTo>
                  <a:lnTo>
                    <a:pt x="1486" y="11106"/>
                  </a:lnTo>
                  <a:lnTo>
                    <a:pt x="1511" y="11228"/>
                  </a:lnTo>
                  <a:lnTo>
                    <a:pt x="1559" y="11350"/>
                  </a:lnTo>
                  <a:lnTo>
                    <a:pt x="1608" y="11472"/>
                  </a:lnTo>
                  <a:lnTo>
                    <a:pt x="1705" y="11569"/>
                  </a:lnTo>
                  <a:lnTo>
                    <a:pt x="2387" y="12251"/>
                  </a:lnTo>
                  <a:lnTo>
                    <a:pt x="2387" y="12251"/>
                  </a:lnTo>
                  <a:lnTo>
                    <a:pt x="2485" y="12348"/>
                  </a:lnTo>
                  <a:lnTo>
                    <a:pt x="2582" y="12397"/>
                  </a:lnTo>
                  <a:lnTo>
                    <a:pt x="2728" y="12446"/>
                  </a:lnTo>
                  <a:lnTo>
                    <a:pt x="2850" y="12470"/>
                  </a:lnTo>
                  <a:lnTo>
                    <a:pt x="2972" y="12470"/>
                  </a:lnTo>
                  <a:lnTo>
                    <a:pt x="3094" y="12421"/>
                  </a:lnTo>
                  <a:lnTo>
                    <a:pt x="3215" y="12373"/>
                  </a:lnTo>
                  <a:lnTo>
                    <a:pt x="3337" y="12324"/>
                  </a:lnTo>
                  <a:lnTo>
                    <a:pt x="4482" y="11423"/>
                  </a:lnTo>
                  <a:lnTo>
                    <a:pt x="4482" y="11423"/>
                  </a:lnTo>
                  <a:lnTo>
                    <a:pt x="4750" y="11545"/>
                  </a:lnTo>
                  <a:lnTo>
                    <a:pt x="5018" y="11691"/>
                  </a:lnTo>
                  <a:lnTo>
                    <a:pt x="5310" y="11788"/>
                  </a:lnTo>
                  <a:lnTo>
                    <a:pt x="5602" y="11886"/>
                  </a:lnTo>
                  <a:lnTo>
                    <a:pt x="5773" y="13322"/>
                  </a:lnTo>
                  <a:lnTo>
                    <a:pt x="5773" y="13322"/>
                  </a:lnTo>
                  <a:lnTo>
                    <a:pt x="5797" y="13444"/>
                  </a:lnTo>
                  <a:lnTo>
                    <a:pt x="5846" y="13566"/>
                  </a:lnTo>
                  <a:lnTo>
                    <a:pt x="5919" y="13688"/>
                  </a:lnTo>
                  <a:lnTo>
                    <a:pt x="6016" y="13785"/>
                  </a:lnTo>
                  <a:lnTo>
                    <a:pt x="6114" y="13858"/>
                  </a:lnTo>
                  <a:lnTo>
                    <a:pt x="6235" y="13907"/>
                  </a:lnTo>
                  <a:lnTo>
                    <a:pt x="6357" y="13956"/>
                  </a:lnTo>
                  <a:lnTo>
                    <a:pt x="6479" y="13956"/>
                  </a:lnTo>
                  <a:lnTo>
                    <a:pt x="7453" y="13956"/>
                  </a:lnTo>
                  <a:lnTo>
                    <a:pt x="7453" y="13956"/>
                  </a:lnTo>
                  <a:lnTo>
                    <a:pt x="7575" y="13956"/>
                  </a:lnTo>
                  <a:lnTo>
                    <a:pt x="7721" y="13907"/>
                  </a:lnTo>
                  <a:lnTo>
                    <a:pt x="7818" y="13858"/>
                  </a:lnTo>
                  <a:lnTo>
                    <a:pt x="7940" y="13785"/>
                  </a:lnTo>
                  <a:lnTo>
                    <a:pt x="8013" y="13688"/>
                  </a:lnTo>
                  <a:lnTo>
                    <a:pt x="8086" y="13566"/>
                  </a:lnTo>
                  <a:lnTo>
                    <a:pt x="8135" y="13444"/>
                  </a:lnTo>
                  <a:lnTo>
                    <a:pt x="8159" y="13322"/>
                  </a:lnTo>
                  <a:lnTo>
                    <a:pt x="8330" y="11886"/>
                  </a:lnTo>
                  <a:lnTo>
                    <a:pt x="8330" y="11886"/>
                  </a:lnTo>
                  <a:lnTo>
                    <a:pt x="8622" y="11788"/>
                  </a:lnTo>
                  <a:lnTo>
                    <a:pt x="8914" y="11691"/>
                  </a:lnTo>
                  <a:lnTo>
                    <a:pt x="9207" y="11545"/>
                  </a:lnTo>
                  <a:lnTo>
                    <a:pt x="9475" y="11423"/>
                  </a:lnTo>
                  <a:lnTo>
                    <a:pt x="10619" y="12324"/>
                  </a:lnTo>
                  <a:lnTo>
                    <a:pt x="10619" y="12324"/>
                  </a:lnTo>
                  <a:lnTo>
                    <a:pt x="10717" y="12373"/>
                  </a:lnTo>
                  <a:lnTo>
                    <a:pt x="10838" y="12421"/>
                  </a:lnTo>
                  <a:lnTo>
                    <a:pt x="10960" y="12470"/>
                  </a:lnTo>
                  <a:lnTo>
                    <a:pt x="11106" y="12470"/>
                  </a:lnTo>
                  <a:lnTo>
                    <a:pt x="11228" y="12446"/>
                  </a:lnTo>
                  <a:lnTo>
                    <a:pt x="11350" y="12397"/>
                  </a:lnTo>
                  <a:lnTo>
                    <a:pt x="11472" y="12348"/>
                  </a:lnTo>
                  <a:lnTo>
                    <a:pt x="11569" y="12251"/>
                  </a:lnTo>
                  <a:lnTo>
                    <a:pt x="12251" y="11569"/>
                  </a:lnTo>
                  <a:lnTo>
                    <a:pt x="12251" y="11569"/>
                  </a:lnTo>
                  <a:lnTo>
                    <a:pt x="12324" y="11472"/>
                  </a:lnTo>
                  <a:lnTo>
                    <a:pt x="12397" y="11350"/>
                  </a:lnTo>
                  <a:lnTo>
                    <a:pt x="12422" y="11228"/>
                  </a:lnTo>
                  <a:lnTo>
                    <a:pt x="12446" y="11106"/>
                  </a:lnTo>
                  <a:lnTo>
                    <a:pt x="12446" y="10984"/>
                  </a:lnTo>
                  <a:lnTo>
                    <a:pt x="12422" y="10863"/>
                  </a:lnTo>
                  <a:lnTo>
                    <a:pt x="12373" y="10741"/>
                  </a:lnTo>
                  <a:lnTo>
                    <a:pt x="12300" y="10619"/>
                  </a:lnTo>
                  <a:lnTo>
                    <a:pt x="11399" y="9474"/>
                  </a:lnTo>
                  <a:lnTo>
                    <a:pt x="11399" y="9474"/>
                  </a:lnTo>
                  <a:lnTo>
                    <a:pt x="11545" y="9206"/>
                  </a:lnTo>
                  <a:lnTo>
                    <a:pt x="11667" y="8914"/>
                  </a:lnTo>
                  <a:lnTo>
                    <a:pt x="11788" y="8646"/>
                  </a:lnTo>
                  <a:lnTo>
                    <a:pt x="11861" y="8354"/>
                  </a:lnTo>
                  <a:lnTo>
                    <a:pt x="13323" y="8184"/>
                  </a:lnTo>
                  <a:lnTo>
                    <a:pt x="13323" y="8184"/>
                  </a:lnTo>
                  <a:lnTo>
                    <a:pt x="13444" y="8159"/>
                  </a:lnTo>
                  <a:lnTo>
                    <a:pt x="13566" y="8111"/>
                  </a:lnTo>
                  <a:lnTo>
                    <a:pt x="13664" y="8037"/>
                  </a:lnTo>
                  <a:lnTo>
                    <a:pt x="13761" y="7940"/>
                  </a:lnTo>
                  <a:lnTo>
                    <a:pt x="13834" y="7843"/>
                  </a:lnTo>
                  <a:lnTo>
                    <a:pt x="13907" y="7721"/>
                  </a:lnTo>
                  <a:lnTo>
                    <a:pt x="13932" y="7599"/>
                  </a:lnTo>
                  <a:lnTo>
                    <a:pt x="13956" y="7453"/>
                  </a:lnTo>
                  <a:lnTo>
                    <a:pt x="13956" y="6503"/>
                  </a:lnTo>
                  <a:lnTo>
                    <a:pt x="13956" y="6503"/>
                  </a:lnTo>
                  <a:lnTo>
                    <a:pt x="13932" y="6381"/>
                  </a:lnTo>
                  <a:lnTo>
                    <a:pt x="13907" y="6235"/>
                  </a:lnTo>
                  <a:lnTo>
                    <a:pt x="13834" y="6138"/>
                  </a:lnTo>
                  <a:lnTo>
                    <a:pt x="13761" y="6016"/>
                  </a:lnTo>
                  <a:lnTo>
                    <a:pt x="13664" y="5943"/>
                  </a:lnTo>
                  <a:lnTo>
                    <a:pt x="13566" y="5870"/>
                  </a:lnTo>
                  <a:lnTo>
                    <a:pt x="13444" y="5821"/>
                  </a:lnTo>
                  <a:lnTo>
                    <a:pt x="13323" y="5772"/>
                  </a:lnTo>
                  <a:lnTo>
                    <a:pt x="13323" y="5772"/>
                  </a:lnTo>
                  <a:close/>
                  <a:moveTo>
                    <a:pt x="8573" y="8598"/>
                  </a:moveTo>
                  <a:lnTo>
                    <a:pt x="8573" y="8598"/>
                  </a:lnTo>
                  <a:lnTo>
                    <a:pt x="8403" y="8744"/>
                  </a:lnTo>
                  <a:lnTo>
                    <a:pt x="8232" y="8890"/>
                  </a:lnTo>
                  <a:lnTo>
                    <a:pt x="8038" y="8987"/>
                  </a:lnTo>
                  <a:lnTo>
                    <a:pt x="7818" y="9085"/>
                  </a:lnTo>
                  <a:lnTo>
                    <a:pt x="7624" y="9158"/>
                  </a:lnTo>
                  <a:lnTo>
                    <a:pt x="7404" y="9206"/>
                  </a:lnTo>
                  <a:lnTo>
                    <a:pt x="7185" y="9231"/>
                  </a:lnTo>
                  <a:lnTo>
                    <a:pt x="6966" y="9255"/>
                  </a:lnTo>
                  <a:lnTo>
                    <a:pt x="6747" y="9231"/>
                  </a:lnTo>
                  <a:lnTo>
                    <a:pt x="6528" y="9206"/>
                  </a:lnTo>
                  <a:lnTo>
                    <a:pt x="6333" y="9158"/>
                  </a:lnTo>
                  <a:lnTo>
                    <a:pt x="6114" y="9085"/>
                  </a:lnTo>
                  <a:lnTo>
                    <a:pt x="5919" y="8987"/>
                  </a:lnTo>
                  <a:lnTo>
                    <a:pt x="5724" y="8890"/>
                  </a:lnTo>
                  <a:lnTo>
                    <a:pt x="5529" y="8744"/>
                  </a:lnTo>
                  <a:lnTo>
                    <a:pt x="5359" y="8598"/>
                  </a:lnTo>
                  <a:lnTo>
                    <a:pt x="5359" y="8598"/>
                  </a:lnTo>
                  <a:lnTo>
                    <a:pt x="5212" y="8427"/>
                  </a:lnTo>
                  <a:lnTo>
                    <a:pt x="5066" y="8232"/>
                  </a:lnTo>
                  <a:lnTo>
                    <a:pt x="4969" y="8037"/>
                  </a:lnTo>
                  <a:lnTo>
                    <a:pt x="4871" y="7843"/>
                  </a:lnTo>
                  <a:lnTo>
                    <a:pt x="4798" y="7623"/>
                  </a:lnTo>
                  <a:lnTo>
                    <a:pt x="4750" y="7404"/>
                  </a:lnTo>
                  <a:lnTo>
                    <a:pt x="4701" y="7209"/>
                  </a:lnTo>
                  <a:lnTo>
                    <a:pt x="4701" y="6990"/>
                  </a:lnTo>
                  <a:lnTo>
                    <a:pt x="4701" y="6771"/>
                  </a:lnTo>
                  <a:lnTo>
                    <a:pt x="4750" y="6552"/>
                  </a:lnTo>
                  <a:lnTo>
                    <a:pt x="4798" y="6333"/>
                  </a:lnTo>
                  <a:lnTo>
                    <a:pt x="4871" y="6138"/>
                  </a:lnTo>
                  <a:lnTo>
                    <a:pt x="4969" y="5919"/>
                  </a:lnTo>
                  <a:lnTo>
                    <a:pt x="5066" y="5724"/>
                  </a:lnTo>
                  <a:lnTo>
                    <a:pt x="5212" y="5553"/>
                  </a:lnTo>
                  <a:lnTo>
                    <a:pt x="5359" y="5383"/>
                  </a:lnTo>
                  <a:lnTo>
                    <a:pt x="5359" y="5383"/>
                  </a:lnTo>
                  <a:lnTo>
                    <a:pt x="5529" y="5212"/>
                  </a:lnTo>
                  <a:lnTo>
                    <a:pt x="5724" y="5091"/>
                  </a:lnTo>
                  <a:lnTo>
                    <a:pt x="5919" y="4969"/>
                  </a:lnTo>
                  <a:lnTo>
                    <a:pt x="6114" y="4871"/>
                  </a:lnTo>
                  <a:lnTo>
                    <a:pt x="6333" y="4798"/>
                  </a:lnTo>
                  <a:lnTo>
                    <a:pt x="6528" y="4750"/>
                  </a:lnTo>
                  <a:lnTo>
                    <a:pt x="6747" y="4725"/>
                  </a:lnTo>
                  <a:lnTo>
                    <a:pt x="6966" y="4701"/>
                  </a:lnTo>
                  <a:lnTo>
                    <a:pt x="7185" y="4725"/>
                  </a:lnTo>
                  <a:lnTo>
                    <a:pt x="7404" y="4750"/>
                  </a:lnTo>
                  <a:lnTo>
                    <a:pt x="7624" y="4798"/>
                  </a:lnTo>
                  <a:lnTo>
                    <a:pt x="7818" y="4871"/>
                  </a:lnTo>
                  <a:lnTo>
                    <a:pt x="8038" y="4969"/>
                  </a:lnTo>
                  <a:lnTo>
                    <a:pt x="8232" y="5091"/>
                  </a:lnTo>
                  <a:lnTo>
                    <a:pt x="8403" y="5212"/>
                  </a:lnTo>
                  <a:lnTo>
                    <a:pt x="8573" y="5383"/>
                  </a:lnTo>
                  <a:lnTo>
                    <a:pt x="8573" y="5383"/>
                  </a:lnTo>
                  <a:lnTo>
                    <a:pt x="8744" y="5553"/>
                  </a:lnTo>
                  <a:lnTo>
                    <a:pt x="8866" y="5724"/>
                  </a:lnTo>
                  <a:lnTo>
                    <a:pt x="8987" y="5919"/>
                  </a:lnTo>
                  <a:lnTo>
                    <a:pt x="9085" y="6138"/>
                  </a:lnTo>
                  <a:lnTo>
                    <a:pt x="9158" y="6333"/>
                  </a:lnTo>
                  <a:lnTo>
                    <a:pt x="9207" y="6552"/>
                  </a:lnTo>
                  <a:lnTo>
                    <a:pt x="9231" y="6771"/>
                  </a:lnTo>
                  <a:lnTo>
                    <a:pt x="9231" y="6990"/>
                  </a:lnTo>
                  <a:lnTo>
                    <a:pt x="9231" y="7209"/>
                  </a:lnTo>
                  <a:lnTo>
                    <a:pt x="9207" y="7404"/>
                  </a:lnTo>
                  <a:lnTo>
                    <a:pt x="9158" y="7623"/>
                  </a:lnTo>
                  <a:lnTo>
                    <a:pt x="9085" y="7843"/>
                  </a:lnTo>
                  <a:lnTo>
                    <a:pt x="8987" y="8037"/>
                  </a:lnTo>
                  <a:lnTo>
                    <a:pt x="8866" y="8232"/>
                  </a:lnTo>
                  <a:lnTo>
                    <a:pt x="8744" y="8427"/>
                  </a:lnTo>
                  <a:lnTo>
                    <a:pt x="8573" y="8598"/>
                  </a:lnTo>
                  <a:lnTo>
                    <a:pt x="8573" y="8598"/>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0" name="Google Shape;230;p24"/>
            <p:cNvSpPr/>
            <p:nvPr/>
          </p:nvSpPr>
          <p:spPr>
            <a:xfrm>
              <a:off x="5566575" y="3265260"/>
              <a:ext cx="198525" cy="198525"/>
            </a:xfrm>
            <a:custGeom>
              <a:rect b="b" l="l" r="r" t="t"/>
              <a:pathLst>
                <a:path extrusionOk="0" fill="none" h="7941" w="7941">
                  <a:moveTo>
                    <a:pt x="7258" y="2144"/>
                  </a:moveTo>
                  <a:lnTo>
                    <a:pt x="6138" y="2388"/>
                  </a:lnTo>
                  <a:lnTo>
                    <a:pt x="6138" y="2388"/>
                  </a:lnTo>
                  <a:lnTo>
                    <a:pt x="6016" y="2217"/>
                  </a:lnTo>
                  <a:lnTo>
                    <a:pt x="5870" y="2071"/>
                  </a:lnTo>
                  <a:lnTo>
                    <a:pt x="6260" y="975"/>
                  </a:lnTo>
                  <a:lnTo>
                    <a:pt x="6260" y="975"/>
                  </a:lnTo>
                  <a:lnTo>
                    <a:pt x="6284" y="902"/>
                  </a:lnTo>
                  <a:lnTo>
                    <a:pt x="6284" y="829"/>
                  </a:lnTo>
                  <a:lnTo>
                    <a:pt x="6260" y="683"/>
                  </a:lnTo>
                  <a:lnTo>
                    <a:pt x="6162" y="561"/>
                  </a:lnTo>
                  <a:lnTo>
                    <a:pt x="6114" y="488"/>
                  </a:lnTo>
                  <a:lnTo>
                    <a:pt x="6065" y="464"/>
                  </a:lnTo>
                  <a:lnTo>
                    <a:pt x="5553" y="196"/>
                  </a:lnTo>
                  <a:lnTo>
                    <a:pt x="5553" y="196"/>
                  </a:lnTo>
                  <a:lnTo>
                    <a:pt x="5480" y="171"/>
                  </a:lnTo>
                  <a:lnTo>
                    <a:pt x="5407" y="171"/>
                  </a:lnTo>
                  <a:lnTo>
                    <a:pt x="5261" y="171"/>
                  </a:lnTo>
                  <a:lnTo>
                    <a:pt x="5115" y="244"/>
                  </a:lnTo>
                  <a:lnTo>
                    <a:pt x="5066" y="293"/>
                  </a:lnTo>
                  <a:lnTo>
                    <a:pt x="5018" y="342"/>
                  </a:lnTo>
                  <a:lnTo>
                    <a:pt x="4384" y="1316"/>
                  </a:lnTo>
                  <a:lnTo>
                    <a:pt x="4384" y="1316"/>
                  </a:lnTo>
                  <a:lnTo>
                    <a:pt x="4165" y="1292"/>
                  </a:lnTo>
                  <a:lnTo>
                    <a:pt x="3970" y="1292"/>
                  </a:lnTo>
                  <a:lnTo>
                    <a:pt x="3483" y="244"/>
                  </a:lnTo>
                  <a:lnTo>
                    <a:pt x="3483" y="244"/>
                  </a:lnTo>
                  <a:lnTo>
                    <a:pt x="3435" y="171"/>
                  </a:lnTo>
                  <a:lnTo>
                    <a:pt x="3386" y="123"/>
                  </a:lnTo>
                  <a:lnTo>
                    <a:pt x="3264" y="50"/>
                  </a:lnTo>
                  <a:lnTo>
                    <a:pt x="3118" y="1"/>
                  </a:lnTo>
                  <a:lnTo>
                    <a:pt x="3045" y="1"/>
                  </a:lnTo>
                  <a:lnTo>
                    <a:pt x="2972" y="25"/>
                  </a:lnTo>
                  <a:lnTo>
                    <a:pt x="2436" y="196"/>
                  </a:lnTo>
                  <a:lnTo>
                    <a:pt x="2436" y="196"/>
                  </a:lnTo>
                  <a:lnTo>
                    <a:pt x="2363" y="220"/>
                  </a:lnTo>
                  <a:lnTo>
                    <a:pt x="2290" y="269"/>
                  </a:lnTo>
                  <a:lnTo>
                    <a:pt x="2192" y="391"/>
                  </a:lnTo>
                  <a:lnTo>
                    <a:pt x="2144" y="537"/>
                  </a:lnTo>
                  <a:lnTo>
                    <a:pt x="2144" y="610"/>
                  </a:lnTo>
                  <a:lnTo>
                    <a:pt x="2144" y="683"/>
                  </a:lnTo>
                  <a:lnTo>
                    <a:pt x="2387" y="1828"/>
                  </a:lnTo>
                  <a:lnTo>
                    <a:pt x="2387" y="1828"/>
                  </a:lnTo>
                  <a:lnTo>
                    <a:pt x="2217" y="1949"/>
                  </a:lnTo>
                  <a:lnTo>
                    <a:pt x="2071" y="2095"/>
                  </a:lnTo>
                  <a:lnTo>
                    <a:pt x="999" y="1681"/>
                  </a:lnTo>
                  <a:lnTo>
                    <a:pt x="999" y="1681"/>
                  </a:lnTo>
                  <a:lnTo>
                    <a:pt x="926" y="1681"/>
                  </a:lnTo>
                  <a:lnTo>
                    <a:pt x="829" y="1657"/>
                  </a:lnTo>
                  <a:lnTo>
                    <a:pt x="682" y="1706"/>
                  </a:lnTo>
                  <a:lnTo>
                    <a:pt x="561" y="1779"/>
                  </a:lnTo>
                  <a:lnTo>
                    <a:pt x="512" y="1828"/>
                  </a:lnTo>
                  <a:lnTo>
                    <a:pt x="463" y="1901"/>
                  </a:lnTo>
                  <a:lnTo>
                    <a:pt x="220" y="2388"/>
                  </a:lnTo>
                  <a:lnTo>
                    <a:pt x="220" y="2388"/>
                  </a:lnTo>
                  <a:lnTo>
                    <a:pt x="195" y="2461"/>
                  </a:lnTo>
                  <a:lnTo>
                    <a:pt x="171" y="2534"/>
                  </a:lnTo>
                  <a:lnTo>
                    <a:pt x="195" y="2704"/>
                  </a:lnTo>
                  <a:lnTo>
                    <a:pt x="244" y="2826"/>
                  </a:lnTo>
                  <a:lnTo>
                    <a:pt x="293" y="2899"/>
                  </a:lnTo>
                  <a:lnTo>
                    <a:pt x="366" y="2948"/>
                  </a:lnTo>
                  <a:lnTo>
                    <a:pt x="1340" y="3581"/>
                  </a:lnTo>
                  <a:lnTo>
                    <a:pt x="1340" y="3581"/>
                  </a:lnTo>
                  <a:lnTo>
                    <a:pt x="1316" y="3776"/>
                  </a:lnTo>
                  <a:lnTo>
                    <a:pt x="1291" y="3995"/>
                  </a:lnTo>
                  <a:lnTo>
                    <a:pt x="244" y="4482"/>
                  </a:lnTo>
                  <a:lnTo>
                    <a:pt x="244" y="4482"/>
                  </a:lnTo>
                  <a:lnTo>
                    <a:pt x="195" y="4507"/>
                  </a:lnTo>
                  <a:lnTo>
                    <a:pt x="122" y="4555"/>
                  </a:lnTo>
                  <a:lnTo>
                    <a:pt x="49" y="4701"/>
                  </a:lnTo>
                  <a:lnTo>
                    <a:pt x="0" y="4848"/>
                  </a:lnTo>
                  <a:lnTo>
                    <a:pt x="25" y="4921"/>
                  </a:lnTo>
                  <a:lnTo>
                    <a:pt x="25" y="4994"/>
                  </a:lnTo>
                  <a:lnTo>
                    <a:pt x="220" y="5530"/>
                  </a:lnTo>
                  <a:lnTo>
                    <a:pt x="220" y="5530"/>
                  </a:lnTo>
                  <a:lnTo>
                    <a:pt x="244" y="5578"/>
                  </a:lnTo>
                  <a:lnTo>
                    <a:pt x="293" y="5651"/>
                  </a:lnTo>
                  <a:lnTo>
                    <a:pt x="390" y="5749"/>
                  </a:lnTo>
                  <a:lnTo>
                    <a:pt x="536" y="5797"/>
                  </a:lnTo>
                  <a:lnTo>
                    <a:pt x="609" y="5797"/>
                  </a:lnTo>
                  <a:lnTo>
                    <a:pt x="682" y="5797"/>
                  </a:lnTo>
                  <a:lnTo>
                    <a:pt x="1827" y="5554"/>
                  </a:lnTo>
                  <a:lnTo>
                    <a:pt x="1827" y="5554"/>
                  </a:lnTo>
                  <a:lnTo>
                    <a:pt x="1949" y="5724"/>
                  </a:lnTo>
                  <a:lnTo>
                    <a:pt x="2095" y="5870"/>
                  </a:lnTo>
                  <a:lnTo>
                    <a:pt x="1705" y="6966"/>
                  </a:lnTo>
                  <a:lnTo>
                    <a:pt x="1705" y="6966"/>
                  </a:lnTo>
                  <a:lnTo>
                    <a:pt x="1681" y="7040"/>
                  </a:lnTo>
                  <a:lnTo>
                    <a:pt x="1681" y="7113"/>
                  </a:lnTo>
                  <a:lnTo>
                    <a:pt x="1705" y="7259"/>
                  </a:lnTo>
                  <a:lnTo>
                    <a:pt x="1778" y="7380"/>
                  </a:lnTo>
                  <a:lnTo>
                    <a:pt x="1851" y="7429"/>
                  </a:lnTo>
                  <a:lnTo>
                    <a:pt x="1900" y="7478"/>
                  </a:lnTo>
                  <a:lnTo>
                    <a:pt x="2412" y="7721"/>
                  </a:lnTo>
                  <a:lnTo>
                    <a:pt x="2412" y="7721"/>
                  </a:lnTo>
                  <a:lnTo>
                    <a:pt x="2485" y="7770"/>
                  </a:lnTo>
                  <a:lnTo>
                    <a:pt x="2558" y="7770"/>
                  </a:lnTo>
                  <a:lnTo>
                    <a:pt x="2704" y="7770"/>
                  </a:lnTo>
                  <a:lnTo>
                    <a:pt x="2850" y="7697"/>
                  </a:lnTo>
                  <a:lnTo>
                    <a:pt x="2899" y="7648"/>
                  </a:lnTo>
                  <a:lnTo>
                    <a:pt x="2947" y="7600"/>
                  </a:lnTo>
                  <a:lnTo>
                    <a:pt x="3581" y="6625"/>
                  </a:lnTo>
                  <a:lnTo>
                    <a:pt x="3581" y="6625"/>
                  </a:lnTo>
                  <a:lnTo>
                    <a:pt x="3800" y="6650"/>
                  </a:lnTo>
                  <a:lnTo>
                    <a:pt x="3995" y="6650"/>
                  </a:lnTo>
                  <a:lnTo>
                    <a:pt x="4482" y="7697"/>
                  </a:lnTo>
                  <a:lnTo>
                    <a:pt x="4482" y="7697"/>
                  </a:lnTo>
                  <a:lnTo>
                    <a:pt x="4531" y="7770"/>
                  </a:lnTo>
                  <a:lnTo>
                    <a:pt x="4579" y="7819"/>
                  </a:lnTo>
                  <a:lnTo>
                    <a:pt x="4701" y="7892"/>
                  </a:lnTo>
                  <a:lnTo>
                    <a:pt x="4847" y="7941"/>
                  </a:lnTo>
                  <a:lnTo>
                    <a:pt x="4920" y="7941"/>
                  </a:lnTo>
                  <a:lnTo>
                    <a:pt x="4993" y="7916"/>
                  </a:lnTo>
                  <a:lnTo>
                    <a:pt x="5529" y="7746"/>
                  </a:lnTo>
                  <a:lnTo>
                    <a:pt x="5529" y="7746"/>
                  </a:lnTo>
                  <a:lnTo>
                    <a:pt x="5602" y="7721"/>
                  </a:lnTo>
                  <a:lnTo>
                    <a:pt x="5651" y="7673"/>
                  </a:lnTo>
                  <a:lnTo>
                    <a:pt x="5748" y="7551"/>
                  </a:lnTo>
                  <a:lnTo>
                    <a:pt x="5821" y="7405"/>
                  </a:lnTo>
                  <a:lnTo>
                    <a:pt x="5821" y="7332"/>
                  </a:lnTo>
                  <a:lnTo>
                    <a:pt x="5821" y="7259"/>
                  </a:lnTo>
                  <a:lnTo>
                    <a:pt x="5578" y="6114"/>
                  </a:lnTo>
                  <a:lnTo>
                    <a:pt x="5578" y="6114"/>
                  </a:lnTo>
                  <a:lnTo>
                    <a:pt x="5724" y="5992"/>
                  </a:lnTo>
                  <a:lnTo>
                    <a:pt x="5894" y="5846"/>
                  </a:lnTo>
                  <a:lnTo>
                    <a:pt x="6966" y="6260"/>
                  </a:lnTo>
                  <a:lnTo>
                    <a:pt x="6966" y="6260"/>
                  </a:lnTo>
                  <a:lnTo>
                    <a:pt x="7039" y="6260"/>
                  </a:lnTo>
                  <a:lnTo>
                    <a:pt x="7112" y="6285"/>
                  </a:lnTo>
                  <a:lnTo>
                    <a:pt x="7258" y="6236"/>
                  </a:lnTo>
                  <a:lnTo>
                    <a:pt x="7404" y="6163"/>
                  </a:lnTo>
                  <a:lnTo>
                    <a:pt x="7453" y="6114"/>
                  </a:lnTo>
                  <a:lnTo>
                    <a:pt x="7502" y="6041"/>
                  </a:lnTo>
                  <a:lnTo>
                    <a:pt x="7745" y="5530"/>
                  </a:lnTo>
                  <a:lnTo>
                    <a:pt x="7745" y="5530"/>
                  </a:lnTo>
                  <a:lnTo>
                    <a:pt x="7770" y="5481"/>
                  </a:lnTo>
                  <a:lnTo>
                    <a:pt x="7794" y="5383"/>
                  </a:lnTo>
                  <a:lnTo>
                    <a:pt x="7770" y="5237"/>
                  </a:lnTo>
                  <a:lnTo>
                    <a:pt x="7697" y="5115"/>
                  </a:lnTo>
                  <a:lnTo>
                    <a:pt x="7648" y="5042"/>
                  </a:lnTo>
                  <a:lnTo>
                    <a:pt x="7599" y="4994"/>
                  </a:lnTo>
                  <a:lnTo>
                    <a:pt x="6625" y="4360"/>
                  </a:lnTo>
                  <a:lnTo>
                    <a:pt x="6625" y="4360"/>
                  </a:lnTo>
                  <a:lnTo>
                    <a:pt x="6649" y="4166"/>
                  </a:lnTo>
                  <a:lnTo>
                    <a:pt x="6649" y="3946"/>
                  </a:lnTo>
                  <a:lnTo>
                    <a:pt x="7697" y="3459"/>
                  </a:lnTo>
                  <a:lnTo>
                    <a:pt x="7697" y="3459"/>
                  </a:lnTo>
                  <a:lnTo>
                    <a:pt x="7770" y="3435"/>
                  </a:lnTo>
                  <a:lnTo>
                    <a:pt x="7843" y="3386"/>
                  </a:lnTo>
                  <a:lnTo>
                    <a:pt x="7916" y="3240"/>
                  </a:lnTo>
                  <a:lnTo>
                    <a:pt x="7940" y="3094"/>
                  </a:lnTo>
                  <a:lnTo>
                    <a:pt x="7940" y="3021"/>
                  </a:lnTo>
                  <a:lnTo>
                    <a:pt x="7940" y="2948"/>
                  </a:lnTo>
                  <a:lnTo>
                    <a:pt x="7745" y="2412"/>
                  </a:lnTo>
                  <a:lnTo>
                    <a:pt x="7745" y="2412"/>
                  </a:lnTo>
                  <a:lnTo>
                    <a:pt x="7721" y="2339"/>
                  </a:lnTo>
                  <a:lnTo>
                    <a:pt x="7672" y="2290"/>
                  </a:lnTo>
                  <a:lnTo>
                    <a:pt x="7551" y="2193"/>
                  </a:lnTo>
                  <a:lnTo>
                    <a:pt x="7429" y="2144"/>
                  </a:lnTo>
                  <a:lnTo>
                    <a:pt x="7356" y="2144"/>
                  </a:lnTo>
                  <a:lnTo>
                    <a:pt x="7258" y="2144"/>
                  </a:lnTo>
                  <a:lnTo>
                    <a:pt x="7258" y="2144"/>
                  </a:lnTo>
                  <a:close/>
                  <a:moveTo>
                    <a:pt x="5480" y="4726"/>
                  </a:moveTo>
                  <a:lnTo>
                    <a:pt x="5480" y="4726"/>
                  </a:lnTo>
                  <a:lnTo>
                    <a:pt x="5383" y="4872"/>
                  </a:lnTo>
                  <a:lnTo>
                    <a:pt x="5286" y="4994"/>
                  </a:lnTo>
                  <a:lnTo>
                    <a:pt x="5188" y="5140"/>
                  </a:lnTo>
                  <a:lnTo>
                    <a:pt x="5066" y="5237"/>
                  </a:lnTo>
                  <a:lnTo>
                    <a:pt x="4945" y="5335"/>
                  </a:lnTo>
                  <a:lnTo>
                    <a:pt x="4798" y="5432"/>
                  </a:lnTo>
                  <a:lnTo>
                    <a:pt x="4652" y="5505"/>
                  </a:lnTo>
                  <a:lnTo>
                    <a:pt x="4506" y="5554"/>
                  </a:lnTo>
                  <a:lnTo>
                    <a:pt x="4360" y="5603"/>
                  </a:lnTo>
                  <a:lnTo>
                    <a:pt x="4190" y="5627"/>
                  </a:lnTo>
                  <a:lnTo>
                    <a:pt x="4043" y="5651"/>
                  </a:lnTo>
                  <a:lnTo>
                    <a:pt x="3873" y="5627"/>
                  </a:lnTo>
                  <a:lnTo>
                    <a:pt x="3702" y="5627"/>
                  </a:lnTo>
                  <a:lnTo>
                    <a:pt x="3556" y="5578"/>
                  </a:lnTo>
                  <a:lnTo>
                    <a:pt x="3386" y="5530"/>
                  </a:lnTo>
                  <a:lnTo>
                    <a:pt x="3240" y="5456"/>
                  </a:lnTo>
                  <a:lnTo>
                    <a:pt x="3240" y="5456"/>
                  </a:lnTo>
                  <a:lnTo>
                    <a:pt x="3094" y="5383"/>
                  </a:lnTo>
                  <a:lnTo>
                    <a:pt x="2947" y="5286"/>
                  </a:lnTo>
                  <a:lnTo>
                    <a:pt x="2826" y="5164"/>
                  </a:lnTo>
                  <a:lnTo>
                    <a:pt x="2704" y="5067"/>
                  </a:lnTo>
                  <a:lnTo>
                    <a:pt x="2606" y="4921"/>
                  </a:lnTo>
                  <a:lnTo>
                    <a:pt x="2533" y="4799"/>
                  </a:lnTo>
                  <a:lnTo>
                    <a:pt x="2460" y="4653"/>
                  </a:lnTo>
                  <a:lnTo>
                    <a:pt x="2387" y="4507"/>
                  </a:lnTo>
                  <a:lnTo>
                    <a:pt x="2363" y="4336"/>
                  </a:lnTo>
                  <a:lnTo>
                    <a:pt x="2314" y="4190"/>
                  </a:lnTo>
                  <a:lnTo>
                    <a:pt x="2314" y="4020"/>
                  </a:lnTo>
                  <a:lnTo>
                    <a:pt x="2314" y="3873"/>
                  </a:lnTo>
                  <a:lnTo>
                    <a:pt x="2339" y="3703"/>
                  </a:lnTo>
                  <a:lnTo>
                    <a:pt x="2363" y="3532"/>
                  </a:lnTo>
                  <a:lnTo>
                    <a:pt x="2412" y="3386"/>
                  </a:lnTo>
                  <a:lnTo>
                    <a:pt x="2485" y="3216"/>
                  </a:lnTo>
                  <a:lnTo>
                    <a:pt x="2485" y="3216"/>
                  </a:lnTo>
                  <a:lnTo>
                    <a:pt x="2582" y="3070"/>
                  </a:lnTo>
                  <a:lnTo>
                    <a:pt x="2680" y="2948"/>
                  </a:lnTo>
                  <a:lnTo>
                    <a:pt x="2777" y="2802"/>
                  </a:lnTo>
                  <a:lnTo>
                    <a:pt x="2899" y="2704"/>
                  </a:lnTo>
                  <a:lnTo>
                    <a:pt x="3020" y="2607"/>
                  </a:lnTo>
                  <a:lnTo>
                    <a:pt x="3167" y="2509"/>
                  </a:lnTo>
                  <a:lnTo>
                    <a:pt x="3313" y="2436"/>
                  </a:lnTo>
                  <a:lnTo>
                    <a:pt x="3459" y="2388"/>
                  </a:lnTo>
                  <a:lnTo>
                    <a:pt x="3605" y="2339"/>
                  </a:lnTo>
                  <a:lnTo>
                    <a:pt x="3775" y="2315"/>
                  </a:lnTo>
                  <a:lnTo>
                    <a:pt x="3922" y="2290"/>
                  </a:lnTo>
                  <a:lnTo>
                    <a:pt x="4092" y="2315"/>
                  </a:lnTo>
                  <a:lnTo>
                    <a:pt x="4263" y="2315"/>
                  </a:lnTo>
                  <a:lnTo>
                    <a:pt x="4409" y="2363"/>
                  </a:lnTo>
                  <a:lnTo>
                    <a:pt x="4579" y="2412"/>
                  </a:lnTo>
                  <a:lnTo>
                    <a:pt x="4725" y="2485"/>
                  </a:lnTo>
                  <a:lnTo>
                    <a:pt x="4725" y="2485"/>
                  </a:lnTo>
                  <a:lnTo>
                    <a:pt x="4871" y="2558"/>
                  </a:lnTo>
                  <a:lnTo>
                    <a:pt x="5018" y="2656"/>
                  </a:lnTo>
                  <a:lnTo>
                    <a:pt x="5139" y="2777"/>
                  </a:lnTo>
                  <a:lnTo>
                    <a:pt x="5261" y="2875"/>
                  </a:lnTo>
                  <a:lnTo>
                    <a:pt x="5359" y="3021"/>
                  </a:lnTo>
                  <a:lnTo>
                    <a:pt x="5432" y="3143"/>
                  </a:lnTo>
                  <a:lnTo>
                    <a:pt x="5505" y="3289"/>
                  </a:lnTo>
                  <a:lnTo>
                    <a:pt x="5578" y="3435"/>
                  </a:lnTo>
                  <a:lnTo>
                    <a:pt x="5602" y="3605"/>
                  </a:lnTo>
                  <a:lnTo>
                    <a:pt x="5626" y="3752"/>
                  </a:lnTo>
                  <a:lnTo>
                    <a:pt x="5651" y="3922"/>
                  </a:lnTo>
                  <a:lnTo>
                    <a:pt x="5651" y="4068"/>
                  </a:lnTo>
                  <a:lnTo>
                    <a:pt x="5626" y="4239"/>
                  </a:lnTo>
                  <a:lnTo>
                    <a:pt x="5602" y="4409"/>
                  </a:lnTo>
                  <a:lnTo>
                    <a:pt x="5553" y="4555"/>
                  </a:lnTo>
                  <a:lnTo>
                    <a:pt x="5480" y="4726"/>
                  </a:lnTo>
                  <a:lnTo>
                    <a:pt x="5480" y="4726"/>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31" name="Google Shape;231;p24"/>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grpSp>
        <p:nvGrpSpPr>
          <p:cNvPr id="232" name="Google Shape;232;p24"/>
          <p:cNvGrpSpPr/>
          <p:nvPr/>
        </p:nvGrpSpPr>
        <p:grpSpPr>
          <a:xfrm>
            <a:off x="3938374" y="1802704"/>
            <a:ext cx="4542205" cy="2661224"/>
            <a:chOff x="1177450" y="241631"/>
            <a:chExt cx="6173152" cy="3616776"/>
          </a:xfrm>
        </p:grpSpPr>
        <p:sp>
          <p:nvSpPr>
            <p:cNvPr id="233" name="Google Shape;233;p24"/>
            <p:cNvSpPr/>
            <p:nvPr/>
          </p:nvSpPr>
          <p:spPr>
            <a:xfrm>
              <a:off x="1682275" y="241631"/>
              <a:ext cx="5161606" cy="3454973"/>
            </a:xfrm>
            <a:custGeom>
              <a:rect b="b" l="l" r="r" t="t"/>
              <a:pathLst>
                <a:path extrusionOk="0" h="3454973" w="5161606">
                  <a:moveTo>
                    <a:pt x="4992053" y="0"/>
                  </a:moveTo>
                  <a:lnTo>
                    <a:pt x="170498" y="0"/>
                  </a:lnTo>
                  <a:cubicBezTo>
                    <a:pt x="76200" y="0"/>
                    <a:pt x="0" y="76143"/>
                    <a:pt x="0" y="170369"/>
                  </a:cubicBezTo>
                  <a:lnTo>
                    <a:pt x="0" y="3396915"/>
                  </a:lnTo>
                  <a:cubicBezTo>
                    <a:pt x="0" y="3429275"/>
                    <a:pt x="26670" y="3454973"/>
                    <a:pt x="58102" y="3454973"/>
                  </a:cubicBezTo>
                  <a:lnTo>
                    <a:pt x="5103495" y="3454973"/>
                  </a:lnTo>
                  <a:cubicBezTo>
                    <a:pt x="5135880" y="3454973"/>
                    <a:pt x="5161598" y="3428324"/>
                    <a:pt x="5161598" y="3396915"/>
                  </a:cubicBezTo>
                  <a:lnTo>
                    <a:pt x="5161598" y="170369"/>
                  </a:lnTo>
                  <a:cubicBezTo>
                    <a:pt x="5162550" y="76143"/>
                    <a:pt x="5086350" y="0"/>
                    <a:pt x="4992053" y="0"/>
                  </a:cubicBezTo>
                  <a:close/>
                  <a:moveTo>
                    <a:pt x="4981575" y="3245581"/>
                  </a:moveTo>
                  <a:lnTo>
                    <a:pt x="190500" y="3245581"/>
                  </a:lnTo>
                  <a:lnTo>
                    <a:pt x="190500" y="199874"/>
                  </a:lnTo>
                  <a:lnTo>
                    <a:pt x="4981575" y="199874"/>
                  </a:lnTo>
                  <a:lnTo>
                    <a:pt x="4981575" y="3245581"/>
                  </a:lnTo>
                  <a:close/>
                </a:path>
              </a:pathLst>
            </a:custGeom>
            <a:solidFill>
              <a:schemeClr val="lt2"/>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34" name="Google Shape;234;p24"/>
            <p:cNvSpPr/>
            <p:nvPr/>
          </p:nvSpPr>
          <p:spPr>
            <a:xfrm>
              <a:off x="1177450" y="3763229"/>
              <a:ext cx="6173152" cy="95178"/>
            </a:xfrm>
            <a:custGeom>
              <a:rect b="b" l="l" r="r" t="t"/>
              <a:pathLst>
                <a:path extrusionOk="0" h="95178" w="6173152">
                  <a:moveTo>
                    <a:pt x="0" y="0"/>
                  </a:moveTo>
                  <a:cubicBezTo>
                    <a:pt x="0" y="0"/>
                    <a:pt x="129540" y="95178"/>
                    <a:pt x="450533" y="95178"/>
                  </a:cubicBezTo>
                  <a:lnTo>
                    <a:pt x="5817870" y="95178"/>
                  </a:lnTo>
                  <a:cubicBezTo>
                    <a:pt x="5948363" y="95178"/>
                    <a:pt x="6173153" y="0"/>
                    <a:pt x="6173153" y="0"/>
                  </a:cubicBezTo>
                  <a:lnTo>
                    <a:pt x="0" y="0"/>
                  </a:lnTo>
                  <a:close/>
                </a:path>
              </a:pathLst>
            </a:custGeom>
            <a:solidFill>
              <a:schemeClr val="lt2"/>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35" name="Google Shape;235;p24"/>
            <p:cNvSpPr/>
            <p:nvPr/>
          </p:nvSpPr>
          <p:spPr>
            <a:xfrm>
              <a:off x="1177450" y="3687086"/>
              <a:ext cx="6172200" cy="76142"/>
            </a:xfrm>
            <a:custGeom>
              <a:rect b="b" l="l" r="r" t="t"/>
              <a:pathLst>
                <a:path extrusionOk="0" h="76142" w="6172200">
                  <a:moveTo>
                    <a:pt x="0" y="76143"/>
                  </a:moveTo>
                  <a:lnTo>
                    <a:pt x="6172200" y="76143"/>
                  </a:lnTo>
                  <a:lnTo>
                    <a:pt x="6172200" y="0"/>
                  </a:lnTo>
                  <a:lnTo>
                    <a:pt x="0" y="0"/>
                  </a:lnTo>
                  <a:close/>
                </a:path>
              </a:pathLst>
            </a:custGeom>
            <a:solidFill>
              <a:schemeClr val="lt1"/>
            </a:solidFill>
            <a:ln cap="flat" cmpd="sng" w="9525">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sp>
          <p:nvSpPr>
            <p:cNvPr id="236" name="Google Shape;236;p24"/>
            <p:cNvSpPr/>
            <p:nvPr/>
          </p:nvSpPr>
          <p:spPr>
            <a:xfrm>
              <a:off x="3806350" y="3687086"/>
              <a:ext cx="903922" cy="47589"/>
            </a:xfrm>
            <a:custGeom>
              <a:rect b="b" l="l" r="r" t="t"/>
              <a:pathLst>
                <a:path extrusionOk="0" h="47589" w="903922">
                  <a:moveTo>
                    <a:pt x="0" y="0"/>
                  </a:moveTo>
                  <a:cubicBezTo>
                    <a:pt x="0" y="0"/>
                    <a:pt x="26670" y="47589"/>
                    <a:pt x="53340" y="47589"/>
                  </a:cubicBezTo>
                  <a:lnTo>
                    <a:pt x="850582" y="47589"/>
                  </a:lnTo>
                  <a:cubicBezTo>
                    <a:pt x="877253" y="47589"/>
                    <a:pt x="903922" y="0"/>
                    <a:pt x="903922" y="0"/>
                  </a:cubicBezTo>
                  <a:lnTo>
                    <a:pt x="0" y="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rgbClr val="000000"/>
                </a:solidFill>
                <a:latin typeface="Calibri"/>
                <a:ea typeface="Calibri"/>
                <a:cs typeface="Calibri"/>
                <a:sym typeface="Calibri"/>
              </a:endParaRPr>
            </a:p>
          </p:txBody>
        </p:sp>
      </p:grpSp>
      <p:pic>
        <p:nvPicPr>
          <p:cNvPr id="237" name="Google Shape;237;p24"/>
          <p:cNvPicPr preferRelativeResize="0"/>
          <p:nvPr/>
        </p:nvPicPr>
        <p:blipFill>
          <a:blip r:embed="rId3">
            <a:alphaModFix/>
          </a:blip>
          <a:stretch>
            <a:fillRect/>
          </a:stretch>
        </p:blipFill>
        <p:spPr>
          <a:xfrm>
            <a:off x="4460625" y="2624927"/>
            <a:ext cx="3497725" cy="10167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cxnSp>
        <p:nvCxnSpPr>
          <p:cNvPr id="242" name="Google Shape;242;p19"/>
          <p:cNvCxnSpPr/>
          <p:nvPr/>
        </p:nvCxnSpPr>
        <p:spPr>
          <a:xfrm>
            <a:off x="6450" y="1428750"/>
            <a:ext cx="2397300" cy="0"/>
          </a:xfrm>
          <a:prstGeom prst="straightConnector1">
            <a:avLst/>
          </a:prstGeom>
          <a:noFill/>
          <a:ln cap="flat" cmpd="sng" w="9525">
            <a:solidFill>
              <a:srgbClr val="CCCCCC"/>
            </a:solidFill>
            <a:prstDash val="solid"/>
            <a:round/>
            <a:headEnd len="sm" w="sm" type="none"/>
            <a:tailEnd len="sm" w="sm" type="none"/>
          </a:ln>
        </p:spPr>
      </p:cxnSp>
      <p:sp>
        <p:nvSpPr>
          <p:cNvPr id="243" name="Google Shape;243;p19"/>
          <p:cNvSpPr txBox="1"/>
          <p:nvPr>
            <p:ph idx="4294967295" type="ctrTitle"/>
          </p:nvPr>
        </p:nvSpPr>
        <p:spPr>
          <a:xfrm>
            <a:off x="2252475" y="1895200"/>
            <a:ext cx="5268300" cy="11598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2000"/>
              <a:buFont typeface="Lora"/>
              <a:buNone/>
            </a:pPr>
            <a:r>
              <a:rPr lang="en" sz="4500">
                <a:highlight>
                  <a:schemeClr val="lt1"/>
                </a:highlight>
              </a:rPr>
              <a:t>Presentación de la Guía y después sustentación del código en Azure</a:t>
            </a:r>
            <a:endParaRPr b="1" i="0" sz="4500" u="none" cap="none" strike="noStrike">
              <a:solidFill>
                <a:schemeClr val="dk1"/>
              </a:solidFill>
              <a:highlight>
                <a:schemeClr val="lt1"/>
              </a:highlight>
              <a:latin typeface="Lora"/>
              <a:ea typeface="Lora"/>
              <a:cs typeface="Lora"/>
              <a:sym typeface="Lora"/>
            </a:endParaRPr>
          </a:p>
        </p:txBody>
      </p:sp>
      <p:cxnSp>
        <p:nvCxnSpPr>
          <p:cNvPr id="244" name="Google Shape;244;p19"/>
          <p:cNvCxnSpPr>
            <a:stCxn id="243" idx="3"/>
          </p:cNvCxnSpPr>
          <p:nvPr/>
        </p:nvCxnSpPr>
        <p:spPr>
          <a:xfrm>
            <a:off x="7520775" y="2475100"/>
            <a:ext cx="1471800" cy="0"/>
          </a:xfrm>
          <a:prstGeom prst="straightConnector1">
            <a:avLst/>
          </a:prstGeom>
          <a:noFill/>
          <a:ln cap="flat" cmpd="sng" w="9525">
            <a:solidFill>
              <a:srgbClr val="CCCCCC"/>
            </a:solidFill>
            <a:prstDash val="solid"/>
            <a:round/>
            <a:headEnd len="sm" w="sm" type="none"/>
            <a:tailEnd len="sm" w="sm" type="none"/>
          </a:ln>
        </p:spPr>
      </p:cxnSp>
      <p:sp>
        <p:nvSpPr>
          <p:cNvPr id="245" name="Google Shape;245;p19"/>
          <p:cNvSpPr/>
          <p:nvPr/>
        </p:nvSpPr>
        <p:spPr>
          <a:xfrm>
            <a:off x="831925" y="859175"/>
            <a:ext cx="1139100" cy="1139100"/>
          </a:xfrm>
          <a:prstGeom prst="ellipse">
            <a:avLst/>
          </a:prstGeom>
          <a:solidFill>
            <a:srgbClr val="FFCD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46" name="Google Shape;246;p19"/>
          <p:cNvGrpSpPr/>
          <p:nvPr/>
        </p:nvGrpSpPr>
        <p:grpSpPr>
          <a:xfrm>
            <a:off x="1148888" y="1190759"/>
            <a:ext cx="505722" cy="475767"/>
            <a:chOff x="5972700" y="2330200"/>
            <a:chExt cx="411625" cy="387275"/>
          </a:xfrm>
        </p:grpSpPr>
        <p:sp>
          <p:nvSpPr>
            <p:cNvPr id="247" name="Google Shape;247;p19"/>
            <p:cNvSpPr/>
            <p:nvPr/>
          </p:nvSpPr>
          <p:spPr>
            <a:xfrm>
              <a:off x="5972700" y="2476950"/>
              <a:ext cx="98050" cy="219825"/>
            </a:xfrm>
            <a:custGeom>
              <a:rect b="b" l="l" r="r" t="t"/>
              <a:pathLst>
                <a:path extrusionOk="0" fill="none" h="8793" w="3922">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48" name="Google Shape;248;p19"/>
            <p:cNvSpPr/>
            <p:nvPr/>
          </p:nvSpPr>
          <p:spPr>
            <a:xfrm>
              <a:off x="6078025" y="2330200"/>
              <a:ext cx="306300" cy="387275"/>
            </a:xfrm>
            <a:custGeom>
              <a:rect b="b" l="l" r="r" t="t"/>
              <a:pathLst>
                <a:path extrusionOk="0" fill="none" h="15491" w="12252">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49" name="Google Shape;249;p19"/>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cxnSp>
        <p:nvCxnSpPr>
          <p:cNvPr id="254" name="Google Shape;254;gfa499d3367_0_84"/>
          <p:cNvCxnSpPr/>
          <p:nvPr/>
        </p:nvCxnSpPr>
        <p:spPr>
          <a:xfrm>
            <a:off x="6450" y="1428750"/>
            <a:ext cx="2397300" cy="0"/>
          </a:xfrm>
          <a:prstGeom prst="straightConnector1">
            <a:avLst/>
          </a:prstGeom>
          <a:noFill/>
          <a:ln cap="flat" cmpd="sng" w="9525">
            <a:solidFill>
              <a:srgbClr val="CCCCCC"/>
            </a:solidFill>
            <a:prstDash val="solid"/>
            <a:round/>
            <a:headEnd len="sm" w="sm" type="none"/>
            <a:tailEnd len="sm" w="sm" type="none"/>
          </a:ln>
        </p:spPr>
      </p:cxnSp>
      <p:sp>
        <p:nvSpPr>
          <p:cNvPr id="255" name="Google Shape;255;gfa499d3367_0_84"/>
          <p:cNvSpPr txBox="1"/>
          <p:nvPr>
            <p:ph idx="4294967295" type="ctrTitle"/>
          </p:nvPr>
        </p:nvSpPr>
        <p:spPr>
          <a:xfrm>
            <a:off x="2155075" y="517063"/>
            <a:ext cx="5268300" cy="1159800"/>
          </a:xfrm>
          <a:prstGeom prst="rect">
            <a:avLst/>
          </a:prstGeom>
          <a:solidFill>
            <a:srgbClr val="FFFFFF"/>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2000"/>
              <a:buFont typeface="Lora"/>
              <a:buNone/>
            </a:pPr>
            <a:r>
              <a:rPr lang="en" sz="6000">
                <a:highlight>
                  <a:schemeClr val="lt1"/>
                </a:highlight>
              </a:rPr>
              <a:t>Conclusiones</a:t>
            </a:r>
            <a:endParaRPr b="1" i="0" sz="6000" u="none" cap="none" strike="noStrike">
              <a:solidFill>
                <a:schemeClr val="dk1"/>
              </a:solidFill>
              <a:highlight>
                <a:schemeClr val="lt1"/>
              </a:highlight>
              <a:latin typeface="Lora"/>
              <a:ea typeface="Lora"/>
              <a:cs typeface="Lora"/>
              <a:sym typeface="Lora"/>
            </a:endParaRPr>
          </a:p>
        </p:txBody>
      </p:sp>
      <p:cxnSp>
        <p:nvCxnSpPr>
          <p:cNvPr id="256" name="Google Shape;256;gfa499d3367_0_84"/>
          <p:cNvCxnSpPr>
            <a:stCxn id="255" idx="3"/>
          </p:cNvCxnSpPr>
          <p:nvPr/>
        </p:nvCxnSpPr>
        <p:spPr>
          <a:xfrm>
            <a:off x="7423375" y="1096963"/>
            <a:ext cx="1471800" cy="0"/>
          </a:xfrm>
          <a:prstGeom prst="straightConnector1">
            <a:avLst/>
          </a:prstGeom>
          <a:noFill/>
          <a:ln cap="flat" cmpd="sng" w="9525">
            <a:solidFill>
              <a:srgbClr val="CCCCCC"/>
            </a:solidFill>
            <a:prstDash val="solid"/>
            <a:round/>
            <a:headEnd len="sm" w="sm" type="none"/>
            <a:tailEnd len="sm" w="sm" type="none"/>
          </a:ln>
        </p:spPr>
      </p:cxnSp>
      <p:sp>
        <p:nvSpPr>
          <p:cNvPr id="257" name="Google Shape;257;gfa499d3367_0_84"/>
          <p:cNvSpPr/>
          <p:nvPr/>
        </p:nvSpPr>
        <p:spPr>
          <a:xfrm>
            <a:off x="452375" y="527425"/>
            <a:ext cx="1139100" cy="1139100"/>
          </a:xfrm>
          <a:prstGeom prst="ellipse">
            <a:avLst/>
          </a:prstGeom>
          <a:solidFill>
            <a:srgbClr val="FFCD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58" name="Google Shape;258;gfa499d3367_0_84"/>
          <p:cNvGrpSpPr/>
          <p:nvPr/>
        </p:nvGrpSpPr>
        <p:grpSpPr>
          <a:xfrm>
            <a:off x="769057" y="859099"/>
            <a:ext cx="505722" cy="475767"/>
            <a:chOff x="5972700" y="2330200"/>
            <a:chExt cx="411625" cy="387275"/>
          </a:xfrm>
        </p:grpSpPr>
        <p:sp>
          <p:nvSpPr>
            <p:cNvPr id="259" name="Google Shape;259;gfa499d3367_0_84"/>
            <p:cNvSpPr/>
            <p:nvPr/>
          </p:nvSpPr>
          <p:spPr>
            <a:xfrm>
              <a:off x="5972700" y="2476950"/>
              <a:ext cx="98050" cy="219825"/>
            </a:xfrm>
            <a:custGeom>
              <a:rect b="b" l="l" r="r" t="t"/>
              <a:pathLst>
                <a:path extrusionOk="0" fill="none" h="8793" w="3922">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0" name="Google Shape;260;gfa499d3367_0_84"/>
            <p:cNvSpPr/>
            <p:nvPr/>
          </p:nvSpPr>
          <p:spPr>
            <a:xfrm>
              <a:off x="6078025" y="2330200"/>
              <a:ext cx="306300" cy="387275"/>
            </a:xfrm>
            <a:custGeom>
              <a:rect b="b" l="l" r="r" t="t"/>
              <a:pathLst>
                <a:path extrusionOk="0" fill="none" h="15491" w="12252">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61" name="Google Shape;261;gfa499d3367_0_84"/>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
        <p:nvSpPr>
          <p:cNvPr id="262" name="Google Shape;262;gfa499d3367_0_84"/>
          <p:cNvSpPr txBox="1"/>
          <p:nvPr/>
        </p:nvSpPr>
        <p:spPr>
          <a:xfrm>
            <a:off x="218525" y="1676875"/>
            <a:ext cx="8676600" cy="3472500"/>
          </a:xfrm>
          <a:prstGeom prst="rect">
            <a:avLst/>
          </a:prstGeom>
          <a:noFill/>
          <a:ln>
            <a:noFill/>
          </a:ln>
        </p:spPr>
        <p:txBody>
          <a:bodyPr anchorCtr="0" anchor="t" bIns="91425" lIns="91425" spcFirstLastPara="1" rIns="91425" wrap="square" tIns="91425">
            <a:spAutoFit/>
          </a:bodyPr>
          <a:lstStyle/>
          <a:p>
            <a:pPr indent="0" lvl="0" marL="0" marR="71755" rtl="0" algn="just">
              <a:lnSpc>
                <a:spcPct val="105000"/>
              </a:lnSpc>
              <a:spcBef>
                <a:spcPts val="0"/>
              </a:spcBef>
              <a:spcAft>
                <a:spcPts val="0"/>
              </a:spcAft>
              <a:buNone/>
            </a:pPr>
            <a:r>
              <a:rPr lang="en" sz="1200">
                <a:solidFill>
                  <a:schemeClr val="dk1"/>
                </a:solidFill>
                <a:latin typeface="Times New Roman"/>
                <a:ea typeface="Times New Roman"/>
                <a:cs typeface="Times New Roman"/>
                <a:sym typeface="Times New Roman"/>
              </a:rPr>
              <a:t> Hoy en día las bases de datos y funciones utilizadas como recursos para crear plataformas digitales para diferentes fines, nos ha servido para administrar servidores que estén creados virtualmente, físicamente o usando alguna infraestructura en la nube, por lo tanto se sugiere, crear plataformas digitales enlazadas en la nube, en las que se usan configuraciones y programación necesaria que logren generar una o varias acciones al mismo tiempo logrando cumplir satisfactoriamente la meta planteada por el equipo de trabajo.</a:t>
            </a:r>
            <a:endParaRPr sz="1200">
              <a:solidFill>
                <a:schemeClr val="dk1"/>
              </a:solidFill>
              <a:latin typeface="Times New Roman"/>
              <a:ea typeface="Times New Roman"/>
              <a:cs typeface="Times New Roman"/>
              <a:sym typeface="Times New Roman"/>
            </a:endParaRPr>
          </a:p>
          <a:p>
            <a:pPr indent="0" lvl="0" marL="0" marR="71755" rtl="0" algn="just">
              <a:lnSpc>
                <a:spcPct val="105000"/>
              </a:lnSpc>
              <a:spcBef>
                <a:spcPts val="0"/>
              </a:spcBef>
              <a:spcAft>
                <a:spcPts val="0"/>
              </a:spcAft>
              <a:buNone/>
            </a:pPr>
            <a:r>
              <a:t/>
            </a:r>
            <a:endParaRPr sz="1200">
              <a:solidFill>
                <a:schemeClr val="dk1"/>
              </a:solidFill>
              <a:latin typeface="Times New Roman"/>
              <a:ea typeface="Times New Roman"/>
              <a:cs typeface="Times New Roman"/>
              <a:sym typeface="Times New Roman"/>
            </a:endParaRPr>
          </a:p>
          <a:p>
            <a:pPr indent="0" lvl="0" marL="0" marR="71755" rtl="0" algn="just">
              <a:lnSpc>
                <a:spcPct val="105000"/>
              </a:lnSpc>
              <a:spcBef>
                <a:spcPts val="0"/>
              </a:spcBef>
              <a:spcAft>
                <a:spcPts val="0"/>
              </a:spcAft>
              <a:buNone/>
            </a:pPr>
            <a:r>
              <a:rPr lang="en" sz="1200">
                <a:solidFill>
                  <a:schemeClr val="dk1"/>
                </a:solidFill>
                <a:latin typeface="Times New Roman"/>
                <a:ea typeface="Times New Roman"/>
                <a:cs typeface="Times New Roman"/>
                <a:sym typeface="Times New Roman"/>
              </a:rPr>
              <a:t>De los 3 objetivos que se plantearon en el ítem de pruebas realizadas se puede evidenciar como la máquina logra ser asertiva con el reconocimiento de cada flor, haciendo que el modelo logre un 98% de exactitud, aunque se sugiere variar los porcentajes de las variables de testeo y aprendizaje para obtener un resultado mucho más exacto.</a:t>
            </a:r>
            <a:endParaRPr sz="1200">
              <a:solidFill>
                <a:schemeClr val="dk1"/>
              </a:solidFill>
              <a:latin typeface="Times New Roman"/>
              <a:ea typeface="Times New Roman"/>
              <a:cs typeface="Times New Roman"/>
              <a:sym typeface="Times New Roman"/>
            </a:endParaRPr>
          </a:p>
          <a:p>
            <a:pPr indent="0" lvl="0" marL="0" marR="71755" rtl="0" algn="just">
              <a:lnSpc>
                <a:spcPct val="105000"/>
              </a:lnSpc>
              <a:spcBef>
                <a:spcPts val="0"/>
              </a:spcBef>
              <a:spcAft>
                <a:spcPts val="0"/>
              </a:spcAft>
              <a:buNone/>
            </a:pPr>
            <a:r>
              <a:t/>
            </a:r>
            <a:endParaRPr sz="1200">
              <a:solidFill>
                <a:schemeClr val="dk1"/>
              </a:solidFill>
              <a:latin typeface="Times New Roman"/>
              <a:ea typeface="Times New Roman"/>
              <a:cs typeface="Times New Roman"/>
              <a:sym typeface="Times New Roman"/>
            </a:endParaRPr>
          </a:p>
          <a:p>
            <a:pPr indent="0" lvl="0" marL="0" marR="71755" rtl="0" algn="just">
              <a:lnSpc>
                <a:spcPct val="105000"/>
              </a:lnSpc>
              <a:spcBef>
                <a:spcPts val="0"/>
              </a:spcBef>
              <a:spcAft>
                <a:spcPts val="0"/>
              </a:spcAft>
              <a:buNone/>
            </a:pPr>
            <a:r>
              <a:rPr lang="en" sz="1200">
                <a:solidFill>
                  <a:schemeClr val="dk1"/>
                </a:solidFill>
                <a:latin typeface="Times New Roman"/>
                <a:ea typeface="Times New Roman"/>
                <a:cs typeface="Times New Roman"/>
                <a:sym typeface="Times New Roman"/>
              </a:rPr>
              <a:t>Muchas veces se cree que las máquinas de inteligencia artificial funcionan tal cual como un cerebro interpretativo, lo cual no es así, ya que estas pueden aprender de forma errónea si los datos siempre se los entregamos ordenados, lo que hace que tengamos un resultado falso, para solucionar lo anterior se sugiere ingresar los datos aleatoriamente para que la máquina aprenda correctamente y por consiguiente nos muestre un resultado verdadero.</a:t>
            </a:r>
            <a:endParaRPr sz="1200">
              <a:solidFill>
                <a:schemeClr val="dk1"/>
              </a:solidFill>
              <a:latin typeface="Times New Roman"/>
              <a:ea typeface="Times New Roman"/>
              <a:cs typeface="Times New Roman"/>
              <a:sym typeface="Times New Roman"/>
            </a:endParaRPr>
          </a:p>
          <a:p>
            <a:pPr indent="0" lvl="0" marL="0" marR="71755" rtl="0" algn="just">
              <a:lnSpc>
                <a:spcPct val="105000"/>
              </a:lnSpc>
              <a:spcBef>
                <a:spcPts val="0"/>
              </a:spcBef>
              <a:spcAft>
                <a:spcPts val="0"/>
              </a:spcAft>
              <a:buNone/>
            </a:pPr>
            <a:r>
              <a:t/>
            </a:r>
            <a:endParaRPr sz="1200">
              <a:solidFill>
                <a:schemeClr val="dk1"/>
              </a:solidFill>
              <a:latin typeface="Times New Roman"/>
              <a:ea typeface="Times New Roman"/>
              <a:cs typeface="Times New Roman"/>
              <a:sym typeface="Times New Roman"/>
            </a:endParaRPr>
          </a:p>
          <a:p>
            <a:pPr indent="0" lvl="0" marL="0" marR="71755" rtl="0" algn="just">
              <a:lnSpc>
                <a:spcPct val="105000"/>
              </a:lnSpc>
              <a:spcBef>
                <a:spcPts val="0"/>
              </a:spcBef>
              <a:spcAft>
                <a:spcPts val="0"/>
              </a:spcAft>
              <a:buNone/>
            </a:pPr>
            <a:r>
              <a:rPr lang="en" sz="1200">
                <a:solidFill>
                  <a:schemeClr val="dk1"/>
                </a:solidFill>
                <a:latin typeface="Times New Roman"/>
                <a:ea typeface="Times New Roman"/>
                <a:cs typeface="Times New Roman"/>
                <a:sym typeface="Times New Roman"/>
              </a:rPr>
              <a:t>Este tema al ser un poco complejo se requiere de herramientas de programación tales como los notebooks de Júpiter, con ellos podemos dividir el código en secciones y probarlo uno por uno, lo que concluye una forma idónea de realizar este tipo de modelos que requieren de un análisis más exhaustivo para culminar correctamente con el modelo.</a:t>
            </a:r>
            <a:endParaRPr sz="1200">
              <a:solidFill>
                <a:schemeClr val="dk1"/>
              </a:solidFill>
              <a:latin typeface="Times New Roman"/>
              <a:ea typeface="Times New Roman"/>
              <a:cs typeface="Times New Roman"/>
              <a:sym typeface="Times New Roman"/>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gfa499d3367_0_72"/>
          <p:cNvSpPr txBox="1"/>
          <p:nvPr>
            <p:ph idx="4294967295" type="subTitle"/>
          </p:nvPr>
        </p:nvSpPr>
        <p:spPr>
          <a:xfrm>
            <a:off x="2371500" y="2093775"/>
            <a:ext cx="5021400" cy="78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600"/>
              </a:spcBef>
              <a:spcAft>
                <a:spcPts val="0"/>
              </a:spcAft>
              <a:buClr>
                <a:schemeClr val="accent1"/>
              </a:buClr>
              <a:buSzPts val="2400"/>
              <a:buFont typeface="Quattrocento Sans"/>
              <a:buNone/>
            </a:pPr>
            <a:r>
              <a:rPr b="1" i="1" lang="en" sz="3600" u="none" cap="none" strike="noStrike">
                <a:solidFill>
                  <a:schemeClr val="dk1"/>
                </a:solidFill>
                <a:latin typeface="Lora"/>
                <a:ea typeface="Lora"/>
                <a:cs typeface="Lora"/>
                <a:sym typeface="Lora"/>
              </a:rPr>
              <a:t>Any </a:t>
            </a:r>
            <a:r>
              <a:rPr b="1" i="1" lang="en" sz="3600" u="none" cap="none" strike="noStrike">
                <a:solidFill>
                  <a:schemeClr val="dk1"/>
                </a:solidFill>
                <a:highlight>
                  <a:schemeClr val="accent1"/>
                </a:highlight>
                <a:latin typeface="Lora"/>
                <a:ea typeface="Lora"/>
                <a:cs typeface="Lora"/>
                <a:sym typeface="Lora"/>
              </a:rPr>
              <a:t>questions</a:t>
            </a:r>
            <a:r>
              <a:rPr b="1" i="1" lang="en" sz="3600" u="none" cap="none" strike="noStrike">
                <a:solidFill>
                  <a:schemeClr val="dk1"/>
                </a:solidFill>
                <a:latin typeface="Lora"/>
                <a:ea typeface="Lora"/>
                <a:cs typeface="Lora"/>
                <a:sym typeface="Lora"/>
              </a:rPr>
              <a:t> ?</a:t>
            </a:r>
            <a:endParaRPr b="1" i="1" sz="3600" u="none" cap="none" strike="noStrike">
              <a:solidFill>
                <a:schemeClr val="dk1"/>
              </a:solidFill>
              <a:latin typeface="Lora"/>
              <a:ea typeface="Lora"/>
              <a:cs typeface="Lora"/>
              <a:sym typeface="Lora"/>
            </a:endParaRPr>
          </a:p>
          <a:p>
            <a:pPr indent="0" lvl="0" marL="0" marR="0" rtl="0" algn="l">
              <a:lnSpc>
                <a:spcPct val="100000"/>
              </a:lnSpc>
              <a:spcBef>
                <a:spcPts val="600"/>
              </a:spcBef>
              <a:spcAft>
                <a:spcPts val="0"/>
              </a:spcAft>
              <a:buClr>
                <a:schemeClr val="accent1"/>
              </a:buClr>
              <a:buSzPts val="2400"/>
              <a:buFont typeface="Quattrocento Sans"/>
              <a:buNone/>
            </a:pPr>
            <a:r>
              <a:t/>
            </a:r>
            <a:endParaRPr b="0" i="0" sz="1800" u="none" cap="none" strike="noStrike">
              <a:solidFill>
                <a:schemeClr val="dk1"/>
              </a:solidFill>
              <a:latin typeface="Quattrocento Sans"/>
              <a:ea typeface="Quattrocento Sans"/>
              <a:cs typeface="Quattrocento Sans"/>
              <a:sym typeface="Quattrocento Sans"/>
            </a:endParaRPr>
          </a:p>
          <a:p>
            <a:pPr indent="0" lvl="0" marL="457200" marR="0" rtl="0" algn="l">
              <a:lnSpc>
                <a:spcPct val="100000"/>
              </a:lnSpc>
              <a:spcBef>
                <a:spcPts val="0"/>
              </a:spcBef>
              <a:spcAft>
                <a:spcPts val="0"/>
              </a:spcAft>
              <a:buNone/>
            </a:pPr>
            <a:r>
              <a:t/>
            </a:r>
            <a:endParaRPr b="1" i="0" sz="2400" u="none" cap="none" strike="noStrike">
              <a:solidFill>
                <a:schemeClr val="dk1"/>
              </a:solidFill>
              <a:latin typeface="Quattrocento Sans"/>
              <a:ea typeface="Quattrocento Sans"/>
              <a:cs typeface="Quattrocento Sans"/>
              <a:sym typeface="Quattrocento Sans"/>
            </a:endParaRPr>
          </a:p>
        </p:txBody>
      </p:sp>
      <p:cxnSp>
        <p:nvCxnSpPr>
          <p:cNvPr id="268" name="Google Shape;268;gfa499d3367_0_72"/>
          <p:cNvCxnSpPr/>
          <p:nvPr/>
        </p:nvCxnSpPr>
        <p:spPr>
          <a:xfrm>
            <a:off x="6450" y="1428750"/>
            <a:ext cx="2397300" cy="0"/>
          </a:xfrm>
          <a:prstGeom prst="straightConnector1">
            <a:avLst/>
          </a:prstGeom>
          <a:noFill/>
          <a:ln cap="flat" cmpd="sng" w="9525">
            <a:solidFill>
              <a:srgbClr val="CCCCCC"/>
            </a:solidFill>
            <a:prstDash val="solid"/>
            <a:round/>
            <a:headEnd len="sm" w="sm" type="none"/>
            <a:tailEnd len="sm" w="sm" type="none"/>
          </a:ln>
        </p:spPr>
      </p:cxnSp>
      <p:sp>
        <p:nvSpPr>
          <p:cNvPr id="269" name="Google Shape;269;gfa499d3367_0_72"/>
          <p:cNvSpPr txBox="1"/>
          <p:nvPr>
            <p:ph idx="4294967295" type="ctrTitle"/>
          </p:nvPr>
        </p:nvSpPr>
        <p:spPr>
          <a:xfrm>
            <a:off x="2371625" y="816550"/>
            <a:ext cx="4908000" cy="1159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2000"/>
              <a:buFont typeface="Lora"/>
              <a:buNone/>
            </a:pPr>
            <a:r>
              <a:rPr b="1" i="0" lang="en" sz="6000" u="none" cap="none" strike="noStrike">
                <a:solidFill>
                  <a:schemeClr val="dk1"/>
                </a:solidFill>
                <a:latin typeface="Lora"/>
                <a:ea typeface="Lora"/>
                <a:cs typeface="Lora"/>
                <a:sym typeface="Lora"/>
              </a:rPr>
              <a:t>Thanks!</a:t>
            </a:r>
            <a:endParaRPr b="1" i="0" sz="6000" u="none" cap="none" strike="noStrike">
              <a:solidFill>
                <a:schemeClr val="dk1"/>
              </a:solidFill>
              <a:latin typeface="Lora"/>
              <a:ea typeface="Lora"/>
              <a:cs typeface="Lora"/>
              <a:sym typeface="Lora"/>
            </a:endParaRPr>
          </a:p>
        </p:txBody>
      </p:sp>
      <p:cxnSp>
        <p:nvCxnSpPr>
          <p:cNvPr id="270" name="Google Shape;270;gfa499d3367_0_72"/>
          <p:cNvCxnSpPr/>
          <p:nvPr/>
        </p:nvCxnSpPr>
        <p:spPr>
          <a:xfrm>
            <a:off x="5589800" y="1428750"/>
            <a:ext cx="3554100" cy="0"/>
          </a:xfrm>
          <a:prstGeom prst="straightConnector1">
            <a:avLst/>
          </a:prstGeom>
          <a:noFill/>
          <a:ln cap="flat" cmpd="sng" w="9525">
            <a:solidFill>
              <a:srgbClr val="CCCCCC"/>
            </a:solidFill>
            <a:prstDash val="solid"/>
            <a:round/>
            <a:headEnd len="sm" w="sm" type="none"/>
            <a:tailEnd len="sm" w="sm" type="none"/>
          </a:ln>
        </p:spPr>
      </p:cxnSp>
      <p:sp>
        <p:nvSpPr>
          <p:cNvPr id="271" name="Google Shape;271;gfa499d3367_0_72"/>
          <p:cNvSpPr/>
          <p:nvPr/>
        </p:nvSpPr>
        <p:spPr>
          <a:xfrm>
            <a:off x="831925" y="859175"/>
            <a:ext cx="1139100" cy="1139100"/>
          </a:xfrm>
          <a:prstGeom prst="ellipse">
            <a:avLst/>
          </a:prstGeom>
          <a:solidFill>
            <a:srgbClr val="FFCD00"/>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72" name="Google Shape;272;gfa499d3367_0_72"/>
          <p:cNvGrpSpPr/>
          <p:nvPr/>
        </p:nvGrpSpPr>
        <p:grpSpPr>
          <a:xfrm>
            <a:off x="1148895" y="1190761"/>
            <a:ext cx="505722" cy="475767"/>
            <a:chOff x="5972700" y="2330200"/>
            <a:chExt cx="411625" cy="387275"/>
          </a:xfrm>
        </p:grpSpPr>
        <p:sp>
          <p:nvSpPr>
            <p:cNvPr id="273" name="Google Shape;273;gfa499d3367_0_72"/>
            <p:cNvSpPr/>
            <p:nvPr/>
          </p:nvSpPr>
          <p:spPr>
            <a:xfrm>
              <a:off x="5972700" y="2476950"/>
              <a:ext cx="98050" cy="219825"/>
            </a:xfrm>
            <a:custGeom>
              <a:rect b="b" l="l" r="r" t="t"/>
              <a:pathLst>
                <a:path extrusionOk="0" fill="none" h="8793" w="3922">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4" name="Google Shape;274;gfa499d3367_0_72"/>
            <p:cNvSpPr/>
            <p:nvPr/>
          </p:nvSpPr>
          <p:spPr>
            <a:xfrm>
              <a:off x="6078025" y="2330200"/>
              <a:ext cx="306300" cy="387275"/>
            </a:xfrm>
            <a:custGeom>
              <a:rect b="b" l="l" r="r" t="t"/>
              <a:pathLst>
                <a:path extrusionOk="0" fill="none" h="15491" w="12252">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75" name="Google Shape;275;gfa499d3367_0_72"/>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3"/>
          <p:cNvSpPr txBox="1"/>
          <p:nvPr>
            <p:ph idx="4294967295" type="subTitle"/>
          </p:nvPr>
        </p:nvSpPr>
        <p:spPr>
          <a:xfrm>
            <a:off x="2371500" y="2093775"/>
            <a:ext cx="5021400" cy="7848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600"/>
              </a:spcBef>
              <a:spcAft>
                <a:spcPts val="0"/>
              </a:spcAft>
              <a:buClr>
                <a:schemeClr val="accent1"/>
              </a:buClr>
              <a:buSzPts val="2400"/>
              <a:buFont typeface="Quattrocento Sans"/>
              <a:buNone/>
            </a:pPr>
            <a:r>
              <a:rPr b="1" i="1" lang="en" sz="3600">
                <a:latin typeface="Lora"/>
                <a:ea typeface="Lora"/>
                <a:cs typeface="Lora"/>
                <a:sym typeface="Lora"/>
              </a:rPr>
              <a:t>Who will speak are:</a:t>
            </a:r>
            <a:endParaRPr b="1" i="1" sz="3600">
              <a:latin typeface="Lora"/>
              <a:ea typeface="Lora"/>
              <a:cs typeface="Lora"/>
              <a:sym typeface="Lora"/>
            </a:endParaRPr>
          </a:p>
          <a:p>
            <a:pPr indent="0" lvl="0" marL="0" marR="0" rtl="0" algn="l">
              <a:lnSpc>
                <a:spcPct val="100000"/>
              </a:lnSpc>
              <a:spcBef>
                <a:spcPts val="600"/>
              </a:spcBef>
              <a:spcAft>
                <a:spcPts val="0"/>
              </a:spcAft>
              <a:buClr>
                <a:schemeClr val="dk1"/>
              </a:buClr>
              <a:buSzPts val="1100"/>
              <a:buFont typeface="Arial"/>
              <a:buNone/>
            </a:pPr>
            <a:r>
              <a:rPr lang="en" sz="1800"/>
              <a:t>- </a:t>
            </a:r>
            <a:r>
              <a:rPr lang="en" sz="1800">
                <a:highlight>
                  <a:srgbClr val="FFCD00"/>
                </a:highlight>
              </a:rPr>
              <a:t>Wilmer David Guarin</a:t>
            </a:r>
            <a:endParaRPr sz="1800">
              <a:highlight>
                <a:srgbClr val="FFCD00"/>
              </a:highlight>
            </a:endParaRPr>
          </a:p>
          <a:p>
            <a:pPr indent="0" lvl="0" marL="0" marR="0" rtl="0" algn="l">
              <a:lnSpc>
                <a:spcPct val="100000"/>
              </a:lnSpc>
              <a:spcBef>
                <a:spcPts val="600"/>
              </a:spcBef>
              <a:spcAft>
                <a:spcPts val="0"/>
              </a:spcAft>
              <a:buClr>
                <a:schemeClr val="dk1"/>
              </a:buClr>
              <a:buSzPts val="1100"/>
              <a:buFont typeface="Arial"/>
              <a:buNone/>
            </a:pPr>
            <a:r>
              <a:rPr lang="en" sz="1800"/>
              <a:t>- </a:t>
            </a:r>
            <a:r>
              <a:rPr lang="en" sz="1800">
                <a:solidFill>
                  <a:srgbClr val="1D1D1B"/>
                </a:solidFill>
                <a:highlight>
                  <a:srgbClr val="FFCD00"/>
                </a:highlight>
              </a:rPr>
              <a:t>Manuel Zúñiga</a:t>
            </a:r>
            <a:endParaRPr sz="1800">
              <a:solidFill>
                <a:srgbClr val="1D1D1B"/>
              </a:solidFill>
              <a:highlight>
                <a:srgbClr val="FFCD00"/>
              </a:highlight>
            </a:endParaRPr>
          </a:p>
          <a:p>
            <a:pPr indent="0" lvl="0" marL="0" marR="0" rtl="0" algn="l">
              <a:lnSpc>
                <a:spcPct val="100000"/>
              </a:lnSpc>
              <a:spcBef>
                <a:spcPts val="600"/>
              </a:spcBef>
              <a:spcAft>
                <a:spcPts val="0"/>
              </a:spcAft>
              <a:buClr>
                <a:schemeClr val="dk1"/>
              </a:buClr>
              <a:buSzPts val="1100"/>
              <a:buFont typeface="Arial"/>
              <a:buNone/>
            </a:pPr>
            <a:r>
              <a:rPr lang="en" sz="1800"/>
              <a:t>- </a:t>
            </a:r>
            <a:r>
              <a:rPr lang="en" sz="1800">
                <a:highlight>
                  <a:schemeClr val="accent1"/>
                </a:highlight>
              </a:rPr>
              <a:t>Alejandra Martínez</a:t>
            </a:r>
            <a:endParaRPr sz="1800">
              <a:highlight>
                <a:schemeClr val="accent1"/>
              </a:highlight>
            </a:endParaRPr>
          </a:p>
          <a:p>
            <a:pPr indent="0" lvl="0" marL="0" marR="0" rtl="0" algn="l">
              <a:lnSpc>
                <a:spcPct val="100000"/>
              </a:lnSpc>
              <a:spcBef>
                <a:spcPts val="600"/>
              </a:spcBef>
              <a:spcAft>
                <a:spcPts val="0"/>
              </a:spcAft>
              <a:buClr>
                <a:schemeClr val="dk1"/>
              </a:buClr>
              <a:buSzPts val="1100"/>
              <a:buFont typeface="Arial"/>
              <a:buNone/>
            </a:pPr>
            <a:r>
              <a:rPr lang="en" sz="1800"/>
              <a:t>- </a:t>
            </a:r>
            <a:r>
              <a:rPr lang="en" sz="1800">
                <a:highlight>
                  <a:schemeClr val="accent1"/>
                </a:highlight>
              </a:rPr>
              <a:t>Jua</a:t>
            </a:r>
            <a:r>
              <a:rPr lang="en" sz="1800">
                <a:highlight>
                  <a:srgbClr val="FFCD00"/>
                </a:highlight>
              </a:rPr>
              <a:t>n José Bedoya</a:t>
            </a:r>
            <a:endParaRPr sz="1800">
              <a:highlight>
                <a:srgbClr val="FFCD00"/>
              </a:highlight>
            </a:endParaRPr>
          </a:p>
          <a:p>
            <a:pPr indent="0" lvl="0" marL="0" marR="0" rtl="0" algn="l">
              <a:lnSpc>
                <a:spcPct val="100000"/>
              </a:lnSpc>
              <a:spcBef>
                <a:spcPts val="600"/>
              </a:spcBef>
              <a:spcAft>
                <a:spcPts val="0"/>
              </a:spcAft>
              <a:buClr>
                <a:schemeClr val="dk1"/>
              </a:buClr>
              <a:buSzPts val="1100"/>
              <a:buFont typeface="Arial"/>
              <a:buNone/>
            </a:pPr>
            <a:r>
              <a:t/>
            </a:r>
            <a:endParaRPr sz="1800"/>
          </a:p>
          <a:p>
            <a:pPr indent="0" lvl="0" marL="0" marR="0" rtl="0" algn="l">
              <a:lnSpc>
                <a:spcPct val="100000"/>
              </a:lnSpc>
              <a:spcBef>
                <a:spcPts val="600"/>
              </a:spcBef>
              <a:spcAft>
                <a:spcPts val="0"/>
              </a:spcAft>
              <a:buClr>
                <a:schemeClr val="accent1"/>
              </a:buClr>
              <a:buSzPts val="2400"/>
              <a:buFont typeface="Quattrocento Sans"/>
              <a:buNone/>
            </a:pPr>
            <a:r>
              <a:t/>
            </a:r>
            <a:endParaRPr b="1" i="0" sz="2400" u="none" cap="none" strike="noStrike">
              <a:solidFill>
                <a:schemeClr val="dk1"/>
              </a:solidFill>
              <a:latin typeface="Quattrocento Sans"/>
              <a:ea typeface="Quattrocento Sans"/>
              <a:cs typeface="Quattrocento Sans"/>
              <a:sym typeface="Quattrocento Sans"/>
            </a:endParaRPr>
          </a:p>
        </p:txBody>
      </p:sp>
      <p:cxnSp>
        <p:nvCxnSpPr>
          <p:cNvPr id="86" name="Google Shape;86;p3"/>
          <p:cNvCxnSpPr/>
          <p:nvPr/>
        </p:nvCxnSpPr>
        <p:spPr>
          <a:xfrm>
            <a:off x="6450" y="1428750"/>
            <a:ext cx="2397300" cy="0"/>
          </a:xfrm>
          <a:prstGeom prst="straightConnector1">
            <a:avLst/>
          </a:prstGeom>
          <a:noFill/>
          <a:ln cap="flat" cmpd="sng" w="9525">
            <a:solidFill>
              <a:srgbClr val="CCCCCC"/>
            </a:solidFill>
            <a:prstDash val="solid"/>
            <a:round/>
            <a:headEnd len="sm" w="sm" type="none"/>
            <a:tailEnd len="sm" w="sm" type="none"/>
          </a:ln>
        </p:spPr>
      </p:cxnSp>
      <p:sp>
        <p:nvSpPr>
          <p:cNvPr id="87" name="Google Shape;87;p3"/>
          <p:cNvSpPr txBox="1"/>
          <p:nvPr>
            <p:ph idx="4294967295" type="ctrTitle"/>
          </p:nvPr>
        </p:nvSpPr>
        <p:spPr>
          <a:xfrm>
            <a:off x="2371625" y="816550"/>
            <a:ext cx="4908000" cy="11598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1"/>
              </a:buClr>
              <a:buSzPts val="2000"/>
              <a:buFont typeface="Lora"/>
              <a:buNone/>
            </a:pPr>
            <a:r>
              <a:rPr b="1" i="0" lang="en" sz="6000" u="none" cap="none" strike="noStrike">
                <a:solidFill>
                  <a:schemeClr val="dk1"/>
                </a:solidFill>
                <a:latin typeface="Lora"/>
                <a:ea typeface="Lora"/>
                <a:cs typeface="Lora"/>
                <a:sym typeface="Lora"/>
              </a:rPr>
              <a:t>Hello!</a:t>
            </a:r>
            <a:endParaRPr b="1" i="0" sz="6000" u="none" cap="none" strike="noStrike">
              <a:solidFill>
                <a:schemeClr val="dk1"/>
              </a:solidFill>
              <a:latin typeface="Lora"/>
              <a:ea typeface="Lora"/>
              <a:cs typeface="Lora"/>
              <a:sym typeface="Lora"/>
            </a:endParaRPr>
          </a:p>
        </p:txBody>
      </p:sp>
      <p:cxnSp>
        <p:nvCxnSpPr>
          <p:cNvPr id="88" name="Google Shape;88;p3"/>
          <p:cNvCxnSpPr/>
          <p:nvPr/>
        </p:nvCxnSpPr>
        <p:spPr>
          <a:xfrm>
            <a:off x="4738400" y="1428750"/>
            <a:ext cx="4405500" cy="0"/>
          </a:xfrm>
          <a:prstGeom prst="straightConnector1">
            <a:avLst/>
          </a:prstGeom>
          <a:noFill/>
          <a:ln cap="flat" cmpd="sng" w="9525">
            <a:solidFill>
              <a:srgbClr val="CCCCCC"/>
            </a:solidFill>
            <a:prstDash val="solid"/>
            <a:round/>
            <a:headEnd len="sm" w="sm" type="none"/>
            <a:tailEnd len="sm" w="sm" type="none"/>
          </a:ln>
        </p:spPr>
      </p:cxnSp>
      <p:sp>
        <p:nvSpPr>
          <p:cNvPr id="89" name="Google Shape;89;p3"/>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
        <p:nvSpPr>
          <p:cNvPr id="90" name="Google Shape;90;p3"/>
          <p:cNvSpPr/>
          <p:nvPr/>
        </p:nvSpPr>
        <p:spPr>
          <a:xfrm>
            <a:off x="933025" y="848850"/>
            <a:ext cx="1134600" cy="1159800"/>
          </a:xfrm>
          <a:prstGeom prst="flowChartConnector">
            <a:avLst/>
          </a:prstGeom>
          <a:solidFill>
            <a:schemeClr val="lt1"/>
          </a:solidFill>
          <a:ln cap="flat" cmpd="sng" w="3810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b="1" lang="en" sz="1200"/>
              <a:t>Grupo 5</a:t>
            </a:r>
            <a:endParaRPr b="1" sz="12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2"/>
          <p:cNvSpPr/>
          <p:nvPr/>
        </p:nvSpPr>
        <p:spPr>
          <a:xfrm>
            <a:off x="5650" y="4551825"/>
            <a:ext cx="9144000" cy="5916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 name="Google Shape;96;p2"/>
          <p:cNvSpPr txBox="1"/>
          <p:nvPr>
            <p:ph type="title"/>
          </p:nvPr>
        </p:nvSpPr>
        <p:spPr>
          <a:xfrm>
            <a:off x="1381250" y="896112"/>
            <a:ext cx="3878400" cy="435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000"/>
              <a:buNone/>
            </a:pPr>
            <a:r>
              <a:rPr lang="en"/>
              <a:t>¿Qué es el Machine Learning?</a:t>
            </a:r>
            <a:endParaRPr/>
          </a:p>
        </p:txBody>
      </p:sp>
      <p:grpSp>
        <p:nvGrpSpPr>
          <p:cNvPr id="97" name="Google Shape;97;p2"/>
          <p:cNvGrpSpPr/>
          <p:nvPr/>
        </p:nvGrpSpPr>
        <p:grpSpPr>
          <a:xfrm>
            <a:off x="916458" y="1019750"/>
            <a:ext cx="214625" cy="214625"/>
            <a:chOff x="2594050" y="1631825"/>
            <a:chExt cx="439625" cy="439625"/>
          </a:xfrm>
        </p:grpSpPr>
        <p:sp>
          <p:nvSpPr>
            <p:cNvPr id="98" name="Google Shape;98;p2"/>
            <p:cNvSpPr/>
            <p:nvPr/>
          </p:nvSpPr>
          <p:spPr>
            <a:xfrm>
              <a:off x="2594050" y="1883300"/>
              <a:ext cx="188175" cy="188150"/>
            </a:xfrm>
            <a:custGeom>
              <a:rect b="b" l="l" r="r" t="t"/>
              <a:pathLst>
                <a:path extrusionOk="0" fill="none" h="7526" w="7527">
                  <a:moveTo>
                    <a:pt x="5992" y="0"/>
                  </a:moveTo>
                  <a:lnTo>
                    <a:pt x="537" y="6430"/>
                  </a:lnTo>
                  <a:lnTo>
                    <a:pt x="1" y="7526"/>
                  </a:lnTo>
                  <a:lnTo>
                    <a:pt x="1097" y="6990"/>
                  </a:lnTo>
                  <a:lnTo>
                    <a:pt x="7526" y="1534"/>
                  </a:lnTo>
                  <a:lnTo>
                    <a:pt x="5992"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 name="Google Shape;99;p2"/>
            <p:cNvSpPr/>
            <p:nvPr/>
          </p:nvSpPr>
          <p:spPr>
            <a:xfrm>
              <a:off x="2857700" y="1631825"/>
              <a:ext cx="175975" cy="176000"/>
            </a:xfrm>
            <a:custGeom>
              <a:rect b="b" l="l" r="r" t="t"/>
              <a:pathLst>
                <a:path extrusionOk="0" fill="none" h="7040" w="7039">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 name="Google Shape;100;p2"/>
            <p:cNvSpPr/>
            <p:nvPr/>
          </p:nvSpPr>
          <p:spPr>
            <a:xfrm>
              <a:off x="2662850" y="1699400"/>
              <a:ext cx="303250" cy="303250"/>
            </a:xfrm>
            <a:custGeom>
              <a:rect b="b" l="l" r="r" t="t"/>
              <a:pathLst>
                <a:path extrusionOk="0" fill="none" h="12130" w="1213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1" name="Google Shape;101;p2"/>
            <p:cNvSpPr/>
            <p:nvPr/>
          </p:nvSpPr>
          <p:spPr>
            <a:xfrm>
              <a:off x="2814912" y="1754062"/>
              <a:ext cx="49950" cy="49950"/>
            </a:xfrm>
            <a:custGeom>
              <a:rect b="b" l="l" r="r" t="t"/>
              <a:pathLst>
                <a:path extrusionOk="0" fill="none" h="1998" w="1998">
                  <a:moveTo>
                    <a:pt x="1" y="1997"/>
                  </a:moveTo>
                  <a:lnTo>
                    <a:pt x="1998" y="0"/>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02" name="Google Shape;102;p2"/>
          <p:cNvSpPr txBox="1"/>
          <p:nvPr/>
        </p:nvSpPr>
        <p:spPr>
          <a:xfrm>
            <a:off x="1381250" y="1578150"/>
            <a:ext cx="4279200" cy="2207100"/>
          </a:xfrm>
          <a:prstGeom prst="rect">
            <a:avLst/>
          </a:prstGeom>
          <a:noFill/>
          <a:ln>
            <a:noFill/>
          </a:ln>
        </p:spPr>
        <p:txBody>
          <a:bodyPr anchorCtr="0" anchor="t" bIns="91425" lIns="91425" spcFirstLastPara="1" rIns="91425" wrap="square" tIns="91425">
            <a:noAutofit/>
          </a:bodyPr>
          <a:lstStyle/>
          <a:p>
            <a:pPr indent="0" lvl="0" marL="0" marR="0" rtl="0" algn="ctr">
              <a:lnSpc>
                <a:spcPct val="100000"/>
              </a:lnSpc>
              <a:spcBef>
                <a:spcPts val="600"/>
              </a:spcBef>
              <a:spcAft>
                <a:spcPts val="0"/>
              </a:spcAft>
              <a:buClr>
                <a:schemeClr val="dk1"/>
              </a:buClr>
              <a:buSzPts val="1100"/>
              <a:buFont typeface="Arial"/>
              <a:buNone/>
            </a:pPr>
            <a:r>
              <a:rPr lang="en">
                <a:latin typeface="Quattrocento Sans"/>
                <a:ea typeface="Quattrocento Sans"/>
                <a:cs typeface="Quattrocento Sans"/>
                <a:sym typeface="Quattrocento Sans"/>
              </a:rPr>
              <a:t>El Machine Learning </a:t>
            </a:r>
            <a:r>
              <a:rPr lang="en">
                <a:highlight>
                  <a:srgbClr val="FFCD00"/>
                </a:highlight>
                <a:latin typeface="Quattrocento Sans"/>
                <a:ea typeface="Quattrocento Sans"/>
                <a:cs typeface="Quattrocento Sans"/>
                <a:sym typeface="Quattrocento Sans"/>
              </a:rPr>
              <a:t>es un subconjunto de la inteligencia artificial (IA)</a:t>
            </a:r>
            <a:r>
              <a:rPr lang="en">
                <a:latin typeface="Quattrocento Sans"/>
                <a:ea typeface="Quattrocento Sans"/>
                <a:cs typeface="Quattrocento Sans"/>
                <a:sym typeface="Quattrocento Sans"/>
              </a:rPr>
              <a:t>, que permite a un sistema aprender de los datos en lugar de aprender mediante la programación explícita, el algoritmo deriva reglas de los datos en sí. Utiliza una variedad de datos recopilados en el pasado para descubrir patrones que normalmente los humanos no pueden deducir, luego se usan para crear un modelo, que se aplica a nuevos datos para proporcionar una predicción más bien informada y adaptativa.</a:t>
            </a:r>
            <a:endParaRPr b="0" i="0" u="none" cap="none" strike="noStrike">
              <a:solidFill>
                <a:srgbClr val="000000"/>
              </a:solidFill>
              <a:latin typeface="Quattrocento Sans"/>
              <a:ea typeface="Quattrocento Sans"/>
              <a:cs typeface="Quattrocento Sans"/>
              <a:sym typeface="Quattrocento Sans"/>
            </a:endParaRPr>
          </a:p>
          <a:p>
            <a:pPr indent="0" lvl="0" marL="0" marR="0" rtl="0" algn="l">
              <a:lnSpc>
                <a:spcPct val="100000"/>
              </a:lnSpc>
              <a:spcBef>
                <a:spcPts val="600"/>
              </a:spcBef>
              <a:spcAft>
                <a:spcPts val="0"/>
              </a:spcAft>
              <a:buClr>
                <a:srgbClr val="000000"/>
              </a:buClr>
              <a:buSzPts val="1200"/>
              <a:buFont typeface="Arial"/>
              <a:buNone/>
            </a:pPr>
            <a:r>
              <a:t/>
            </a:r>
            <a:endParaRPr b="0" i="0" sz="1200" u="none" cap="none" strike="noStrike">
              <a:solidFill>
                <a:srgbClr val="000000"/>
              </a:solidFill>
              <a:latin typeface="Quattrocento Sans"/>
              <a:ea typeface="Quattrocento Sans"/>
              <a:cs typeface="Quattrocento Sans"/>
              <a:sym typeface="Quattrocento Sans"/>
            </a:endParaRPr>
          </a:p>
        </p:txBody>
      </p:sp>
      <p:sp>
        <p:nvSpPr>
          <p:cNvPr id="103" name="Google Shape;103;p2"/>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grpSp>
        <p:nvGrpSpPr>
          <p:cNvPr id="104" name="Google Shape;104;p2"/>
          <p:cNvGrpSpPr/>
          <p:nvPr/>
        </p:nvGrpSpPr>
        <p:grpSpPr>
          <a:xfrm>
            <a:off x="6470573" y="1371766"/>
            <a:ext cx="1975898" cy="2399972"/>
            <a:chOff x="5526246" y="1011207"/>
            <a:chExt cx="592758" cy="720085"/>
          </a:xfrm>
        </p:grpSpPr>
        <p:sp>
          <p:nvSpPr>
            <p:cNvPr id="105" name="Google Shape;105;p2"/>
            <p:cNvSpPr/>
            <p:nvPr/>
          </p:nvSpPr>
          <p:spPr>
            <a:xfrm>
              <a:off x="5632379" y="1011207"/>
              <a:ext cx="311420" cy="340347"/>
            </a:xfrm>
            <a:custGeom>
              <a:rect b="b" l="l" r="r" t="t"/>
              <a:pathLst>
                <a:path extrusionOk="0" h="567" w="518">
                  <a:moveTo>
                    <a:pt x="144" y="322"/>
                  </a:moveTo>
                  <a:cubicBezTo>
                    <a:pt x="151" y="316"/>
                    <a:pt x="160" y="314"/>
                    <a:pt x="169" y="316"/>
                  </a:cubicBezTo>
                  <a:cubicBezTo>
                    <a:pt x="182" y="318"/>
                    <a:pt x="195" y="327"/>
                    <a:pt x="205" y="339"/>
                  </a:cubicBezTo>
                  <a:cubicBezTo>
                    <a:pt x="215" y="352"/>
                    <a:pt x="221" y="366"/>
                    <a:pt x="220" y="379"/>
                  </a:cubicBezTo>
                  <a:cubicBezTo>
                    <a:pt x="220" y="388"/>
                    <a:pt x="216" y="397"/>
                    <a:pt x="209" y="402"/>
                  </a:cubicBezTo>
                  <a:cubicBezTo>
                    <a:pt x="202" y="408"/>
                    <a:pt x="193" y="410"/>
                    <a:pt x="184" y="408"/>
                  </a:cubicBezTo>
                  <a:cubicBezTo>
                    <a:pt x="308" y="562"/>
                    <a:pt x="308" y="562"/>
                    <a:pt x="308" y="562"/>
                  </a:cubicBezTo>
                  <a:cubicBezTo>
                    <a:pt x="312" y="567"/>
                    <a:pt x="321" y="565"/>
                    <a:pt x="323" y="559"/>
                  </a:cubicBezTo>
                  <a:cubicBezTo>
                    <a:pt x="400" y="358"/>
                    <a:pt x="400" y="358"/>
                    <a:pt x="400" y="358"/>
                  </a:cubicBezTo>
                  <a:cubicBezTo>
                    <a:pt x="401" y="356"/>
                    <a:pt x="403" y="354"/>
                    <a:pt x="405" y="353"/>
                  </a:cubicBezTo>
                  <a:cubicBezTo>
                    <a:pt x="406" y="353"/>
                    <a:pt x="407" y="353"/>
                    <a:pt x="409" y="353"/>
                  </a:cubicBezTo>
                  <a:cubicBezTo>
                    <a:pt x="414" y="355"/>
                    <a:pt x="419" y="357"/>
                    <a:pt x="421" y="363"/>
                  </a:cubicBezTo>
                  <a:cubicBezTo>
                    <a:pt x="422" y="367"/>
                    <a:pt x="422" y="370"/>
                    <a:pt x="422" y="374"/>
                  </a:cubicBezTo>
                  <a:cubicBezTo>
                    <a:pt x="425" y="384"/>
                    <a:pt x="435" y="390"/>
                    <a:pt x="445" y="384"/>
                  </a:cubicBezTo>
                  <a:cubicBezTo>
                    <a:pt x="454" y="379"/>
                    <a:pt x="461" y="369"/>
                    <a:pt x="465" y="358"/>
                  </a:cubicBezTo>
                  <a:cubicBezTo>
                    <a:pt x="469" y="348"/>
                    <a:pt x="471" y="336"/>
                    <a:pt x="467" y="326"/>
                  </a:cubicBezTo>
                  <a:cubicBezTo>
                    <a:pt x="464" y="315"/>
                    <a:pt x="452" y="312"/>
                    <a:pt x="444" y="319"/>
                  </a:cubicBezTo>
                  <a:cubicBezTo>
                    <a:pt x="441" y="321"/>
                    <a:pt x="438" y="323"/>
                    <a:pt x="435" y="326"/>
                  </a:cubicBezTo>
                  <a:cubicBezTo>
                    <a:pt x="430" y="329"/>
                    <a:pt x="425" y="327"/>
                    <a:pt x="419" y="325"/>
                  </a:cubicBezTo>
                  <a:cubicBezTo>
                    <a:pt x="418" y="324"/>
                    <a:pt x="417" y="324"/>
                    <a:pt x="417" y="322"/>
                  </a:cubicBezTo>
                  <a:cubicBezTo>
                    <a:pt x="416" y="320"/>
                    <a:pt x="416" y="318"/>
                    <a:pt x="416" y="316"/>
                  </a:cubicBezTo>
                  <a:cubicBezTo>
                    <a:pt x="517" y="54"/>
                    <a:pt x="517" y="54"/>
                    <a:pt x="517" y="54"/>
                  </a:cubicBezTo>
                  <a:cubicBezTo>
                    <a:pt x="518" y="49"/>
                    <a:pt x="516" y="44"/>
                    <a:pt x="511" y="43"/>
                  </a:cubicBezTo>
                  <a:cubicBezTo>
                    <a:pt x="356" y="0"/>
                    <a:pt x="213" y="22"/>
                    <a:pt x="130" y="66"/>
                  </a:cubicBezTo>
                  <a:cubicBezTo>
                    <a:pt x="74" y="95"/>
                    <a:pt x="33" y="133"/>
                    <a:pt x="3" y="174"/>
                  </a:cubicBezTo>
                  <a:cubicBezTo>
                    <a:pt x="0" y="178"/>
                    <a:pt x="0" y="182"/>
                    <a:pt x="3" y="185"/>
                  </a:cubicBezTo>
                  <a:cubicBezTo>
                    <a:pt x="133" y="346"/>
                    <a:pt x="133" y="346"/>
                    <a:pt x="133" y="346"/>
                  </a:cubicBezTo>
                  <a:cubicBezTo>
                    <a:pt x="133" y="336"/>
                    <a:pt x="137" y="327"/>
                    <a:pt x="144" y="322"/>
                  </a:cubicBezTo>
                  <a:close/>
                </a:path>
              </a:pathLst>
            </a:custGeom>
            <a:solidFill>
              <a:schemeClr val="accent1"/>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Quattrocento Sans"/>
                <a:ea typeface="Quattrocento Sans"/>
                <a:cs typeface="Quattrocento Sans"/>
                <a:sym typeface="Quattrocento Sans"/>
              </a:endParaRPr>
            </a:p>
          </p:txBody>
        </p:sp>
        <p:sp>
          <p:nvSpPr>
            <p:cNvPr id="106" name="Google Shape;106;p2"/>
            <p:cNvSpPr/>
            <p:nvPr/>
          </p:nvSpPr>
          <p:spPr>
            <a:xfrm>
              <a:off x="5835019" y="1041711"/>
              <a:ext cx="283984" cy="330260"/>
            </a:xfrm>
            <a:custGeom>
              <a:rect b="b" l="l" r="r" t="t"/>
              <a:pathLst>
                <a:path extrusionOk="0" h="550" w="473">
                  <a:moveTo>
                    <a:pt x="128" y="252"/>
                  </a:moveTo>
                  <a:cubicBezTo>
                    <a:pt x="136" y="255"/>
                    <a:pt x="142" y="262"/>
                    <a:pt x="145" y="270"/>
                  </a:cubicBezTo>
                  <a:cubicBezTo>
                    <a:pt x="149" y="283"/>
                    <a:pt x="148" y="298"/>
                    <a:pt x="143" y="313"/>
                  </a:cubicBezTo>
                  <a:cubicBezTo>
                    <a:pt x="137" y="328"/>
                    <a:pt x="128" y="340"/>
                    <a:pt x="116" y="347"/>
                  </a:cubicBezTo>
                  <a:cubicBezTo>
                    <a:pt x="108" y="351"/>
                    <a:pt x="99" y="352"/>
                    <a:pt x="90" y="349"/>
                  </a:cubicBezTo>
                  <a:cubicBezTo>
                    <a:pt x="82" y="345"/>
                    <a:pt x="75" y="338"/>
                    <a:pt x="73" y="329"/>
                  </a:cubicBezTo>
                  <a:cubicBezTo>
                    <a:pt x="2" y="514"/>
                    <a:pt x="2" y="514"/>
                    <a:pt x="2" y="514"/>
                  </a:cubicBezTo>
                  <a:cubicBezTo>
                    <a:pt x="0" y="520"/>
                    <a:pt x="5" y="527"/>
                    <a:pt x="12" y="526"/>
                  </a:cubicBezTo>
                  <a:cubicBezTo>
                    <a:pt x="224" y="492"/>
                    <a:pt x="224" y="492"/>
                    <a:pt x="224" y="492"/>
                  </a:cubicBezTo>
                  <a:cubicBezTo>
                    <a:pt x="227" y="491"/>
                    <a:pt x="229" y="492"/>
                    <a:pt x="231" y="493"/>
                  </a:cubicBezTo>
                  <a:cubicBezTo>
                    <a:pt x="232" y="494"/>
                    <a:pt x="233" y="495"/>
                    <a:pt x="233" y="497"/>
                  </a:cubicBezTo>
                  <a:cubicBezTo>
                    <a:pt x="234" y="502"/>
                    <a:pt x="235" y="508"/>
                    <a:pt x="230" y="512"/>
                  </a:cubicBezTo>
                  <a:cubicBezTo>
                    <a:pt x="228" y="515"/>
                    <a:pt x="225" y="516"/>
                    <a:pt x="222" y="519"/>
                  </a:cubicBezTo>
                  <a:cubicBezTo>
                    <a:pt x="214" y="526"/>
                    <a:pt x="214" y="538"/>
                    <a:pt x="224" y="543"/>
                  </a:cubicBezTo>
                  <a:cubicBezTo>
                    <a:pt x="233" y="549"/>
                    <a:pt x="245" y="550"/>
                    <a:pt x="256" y="548"/>
                  </a:cubicBezTo>
                  <a:cubicBezTo>
                    <a:pt x="267" y="546"/>
                    <a:pt x="279" y="542"/>
                    <a:pt x="286" y="534"/>
                  </a:cubicBezTo>
                  <a:cubicBezTo>
                    <a:pt x="293" y="525"/>
                    <a:pt x="290" y="514"/>
                    <a:pt x="280" y="510"/>
                  </a:cubicBezTo>
                  <a:cubicBezTo>
                    <a:pt x="277" y="508"/>
                    <a:pt x="273" y="507"/>
                    <a:pt x="270" y="506"/>
                  </a:cubicBezTo>
                  <a:cubicBezTo>
                    <a:pt x="264" y="503"/>
                    <a:pt x="263" y="498"/>
                    <a:pt x="263" y="492"/>
                  </a:cubicBezTo>
                  <a:cubicBezTo>
                    <a:pt x="262" y="490"/>
                    <a:pt x="263" y="489"/>
                    <a:pt x="263" y="488"/>
                  </a:cubicBezTo>
                  <a:cubicBezTo>
                    <a:pt x="265" y="486"/>
                    <a:pt x="267" y="485"/>
                    <a:pt x="269" y="485"/>
                  </a:cubicBezTo>
                  <a:cubicBezTo>
                    <a:pt x="439" y="458"/>
                    <a:pt x="439" y="458"/>
                    <a:pt x="439" y="458"/>
                  </a:cubicBezTo>
                  <a:cubicBezTo>
                    <a:pt x="442" y="457"/>
                    <a:pt x="445" y="454"/>
                    <a:pt x="446" y="451"/>
                  </a:cubicBezTo>
                  <a:cubicBezTo>
                    <a:pt x="473" y="328"/>
                    <a:pt x="470" y="126"/>
                    <a:pt x="304" y="42"/>
                  </a:cubicBezTo>
                  <a:cubicBezTo>
                    <a:pt x="271" y="25"/>
                    <a:pt x="239" y="12"/>
                    <a:pt x="207" y="2"/>
                  </a:cubicBezTo>
                  <a:cubicBezTo>
                    <a:pt x="203" y="0"/>
                    <a:pt x="198" y="3"/>
                    <a:pt x="196" y="7"/>
                  </a:cubicBezTo>
                  <a:cubicBezTo>
                    <a:pt x="101" y="254"/>
                    <a:pt x="101" y="254"/>
                    <a:pt x="101" y="254"/>
                  </a:cubicBezTo>
                  <a:cubicBezTo>
                    <a:pt x="109" y="249"/>
                    <a:pt x="119" y="248"/>
                    <a:pt x="128" y="252"/>
                  </a:cubicBezTo>
                  <a:close/>
                </a:path>
              </a:pathLst>
            </a:custGeom>
            <a:solidFill>
              <a:schemeClr val="accent2"/>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Quattrocento Sans"/>
                <a:ea typeface="Quattrocento Sans"/>
                <a:cs typeface="Quattrocento Sans"/>
                <a:sym typeface="Quattrocento Sans"/>
              </a:endParaRPr>
            </a:p>
          </p:txBody>
        </p:sp>
        <p:sp>
          <p:nvSpPr>
            <p:cNvPr id="107" name="Google Shape;107;p2"/>
            <p:cNvSpPr/>
            <p:nvPr/>
          </p:nvSpPr>
          <p:spPr>
            <a:xfrm>
              <a:off x="5837907" y="1326815"/>
              <a:ext cx="260158" cy="268291"/>
            </a:xfrm>
            <a:custGeom>
              <a:rect b="b" l="l" r="r" t="t"/>
              <a:pathLst>
                <a:path extrusionOk="0" h="447" w="433">
                  <a:moveTo>
                    <a:pt x="299" y="45"/>
                  </a:moveTo>
                  <a:cubicBezTo>
                    <a:pt x="301" y="53"/>
                    <a:pt x="298" y="62"/>
                    <a:pt x="292" y="69"/>
                  </a:cubicBezTo>
                  <a:cubicBezTo>
                    <a:pt x="283" y="79"/>
                    <a:pt x="270" y="86"/>
                    <a:pt x="254" y="88"/>
                  </a:cubicBezTo>
                  <a:cubicBezTo>
                    <a:pt x="238" y="91"/>
                    <a:pt x="223" y="89"/>
                    <a:pt x="211" y="82"/>
                  </a:cubicBezTo>
                  <a:cubicBezTo>
                    <a:pt x="203" y="77"/>
                    <a:pt x="198" y="70"/>
                    <a:pt x="197" y="61"/>
                  </a:cubicBezTo>
                  <a:cubicBezTo>
                    <a:pt x="195" y="52"/>
                    <a:pt x="198" y="43"/>
                    <a:pt x="205" y="36"/>
                  </a:cubicBezTo>
                  <a:cubicBezTo>
                    <a:pt x="10" y="67"/>
                    <a:pt x="10" y="67"/>
                    <a:pt x="10" y="67"/>
                  </a:cubicBezTo>
                  <a:cubicBezTo>
                    <a:pt x="3" y="68"/>
                    <a:pt x="0" y="76"/>
                    <a:pt x="4" y="81"/>
                  </a:cubicBezTo>
                  <a:cubicBezTo>
                    <a:pt x="140" y="249"/>
                    <a:pt x="140" y="249"/>
                    <a:pt x="140" y="249"/>
                  </a:cubicBezTo>
                  <a:cubicBezTo>
                    <a:pt x="141" y="250"/>
                    <a:pt x="142" y="253"/>
                    <a:pt x="142" y="255"/>
                  </a:cubicBezTo>
                  <a:cubicBezTo>
                    <a:pt x="142" y="256"/>
                    <a:pt x="141" y="258"/>
                    <a:pt x="140" y="258"/>
                  </a:cubicBezTo>
                  <a:cubicBezTo>
                    <a:pt x="136" y="262"/>
                    <a:pt x="131" y="266"/>
                    <a:pt x="125" y="264"/>
                  </a:cubicBezTo>
                  <a:cubicBezTo>
                    <a:pt x="122" y="263"/>
                    <a:pt x="119" y="261"/>
                    <a:pt x="115" y="260"/>
                  </a:cubicBezTo>
                  <a:cubicBezTo>
                    <a:pt x="105" y="256"/>
                    <a:pt x="95" y="263"/>
                    <a:pt x="95" y="274"/>
                  </a:cubicBezTo>
                  <a:cubicBezTo>
                    <a:pt x="95" y="285"/>
                    <a:pt x="100" y="296"/>
                    <a:pt x="107" y="304"/>
                  </a:cubicBezTo>
                  <a:cubicBezTo>
                    <a:pt x="114" y="313"/>
                    <a:pt x="124" y="321"/>
                    <a:pt x="134" y="323"/>
                  </a:cubicBezTo>
                  <a:cubicBezTo>
                    <a:pt x="145" y="325"/>
                    <a:pt x="154" y="317"/>
                    <a:pt x="152" y="306"/>
                  </a:cubicBezTo>
                  <a:cubicBezTo>
                    <a:pt x="152" y="302"/>
                    <a:pt x="151" y="299"/>
                    <a:pt x="151" y="295"/>
                  </a:cubicBezTo>
                  <a:cubicBezTo>
                    <a:pt x="150" y="289"/>
                    <a:pt x="154" y="285"/>
                    <a:pt x="159" y="282"/>
                  </a:cubicBezTo>
                  <a:cubicBezTo>
                    <a:pt x="160" y="281"/>
                    <a:pt x="161" y="281"/>
                    <a:pt x="162" y="281"/>
                  </a:cubicBezTo>
                  <a:cubicBezTo>
                    <a:pt x="165" y="281"/>
                    <a:pt x="167" y="282"/>
                    <a:pt x="168" y="284"/>
                  </a:cubicBezTo>
                  <a:cubicBezTo>
                    <a:pt x="295" y="440"/>
                    <a:pt x="295" y="440"/>
                    <a:pt x="295" y="440"/>
                  </a:cubicBezTo>
                  <a:cubicBezTo>
                    <a:pt x="301" y="447"/>
                    <a:pt x="311" y="443"/>
                    <a:pt x="311" y="435"/>
                  </a:cubicBezTo>
                  <a:cubicBezTo>
                    <a:pt x="311" y="399"/>
                    <a:pt x="312" y="354"/>
                    <a:pt x="321" y="300"/>
                  </a:cubicBezTo>
                  <a:cubicBezTo>
                    <a:pt x="335" y="205"/>
                    <a:pt x="376" y="134"/>
                    <a:pt x="417" y="51"/>
                  </a:cubicBezTo>
                  <a:cubicBezTo>
                    <a:pt x="422" y="41"/>
                    <a:pt x="427" y="28"/>
                    <a:pt x="431" y="13"/>
                  </a:cubicBezTo>
                  <a:cubicBezTo>
                    <a:pt x="433" y="7"/>
                    <a:pt x="428" y="0"/>
                    <a:pt x="422" y="1"/>
                  </a:cubicBezTo>
                  <a:cubicBezTo>
                    <a:pt x="284" y="23"/>
                    <a:pt x="284" y="23"/>
                    <a:pt x="284" y="23"/>
                  </a:cubicBezTo>
                  <a:cubicBezTo>
                    <a:pt x="292" y="28"/>
                    <a:pt x="298" y="36"/>
                    <a:pt x="299" y="45"/>
                  </a:cubicBezTo>
                  <a:close/>
                </a:path>
              </a:pathLst>
            </a:custGeom>
            <a:solidFill>
              <a:schemeClr val="accent3"/>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Quattrocento Sans"/>
                <a:ea typeface="Quattrocento Sans"/>
                <a:cs typeface="Quattrocento Sans"/>
                <a:sym typeface="Quattrocento Sans"/>
              </a:endParaRPr>
            </a:p>
          </p:txBody>
        </p:sp>
        <p:sp>
          <p:nvSpPr>
            <p:cNvPr id="108" name="Google Shape;108;p2"/>
            <p:cNvSpPr/>
            <p:nvPr/>
          </p:nvSpPr>
          <p:spPr>
            <a:xfrm>
              <a:off x="5725035" y="1379176"/>
              <a:ext cx="304441" cy="352116"/>
            </a:xfrm>
            <a:custGeom>
              <a:rect b="b" l="l" r="r" t="t"/>
              <a:pathLst>
                <a:path extrusionOk="0" h="587" w="507">
                  <a:moveTo>
                    <a:pt x="344" y="245"/>
                  </a:moveTo>
                  <a:cubicBezTo>
                    <a:pt x="337" y="251"/>
                    <a:pt x="328" y="253"/>
                    <a:pt x="319" y="251"/>
                  </a:cubicBezTo>
                  <a:cubicBezTo>
                    <a:pt x="306" y="248"/>
                    <a:pt x="293" y="240"/>
                    <a:pt x="283" y="227"/>
                  </a:cubicBezTo>
                  <a:cubicBezTo>
                    <a:pt x="273" y="215"/>
                    <a:pt x="267" y="201"/>
                    <a:pt x="267" y="187"/>
                  </a:cubicBezTo>
                  <a:cubicBezTo>
                    <a:pt x="267" y="178"/>
                    <a:pt x="271" y="170"/>
                    <a:pt x="278" y="164"/>
                  </a:cubicBezTo>
                  <a:cubicBezTo>
                    <a:pt x="285" y="158"/>
                    <a:pt x="295" y="156"/>
                    <a:pt x="304" y="158"/>
                  </a:cubicBezTo>
                  <a:cubicBezTo>
                    <a:pt x="179" y="5"/>
                    <a:pt x="179" y="5"/>
                    <a:pt x="179" y="5"/>
                  </a:cubicBezTo>
                  <a:cubicBezTo>
                    <a:pt x="175" y="0"/>
                    <a:pt x="167" y="1"/>
                    <a:pt x="164" y="8"/>
                  </a:cubicBezTo>
                  <a:cubicBezTo>
                    <a:pt x="87" y="209"/>
                    <a:pt x="87" y="209"/>
                    <a:pt x="87" y="209"/>
                  </a:cubicBezTo>
                  <a:cubicBezTo>
                    <a:pt x="86" y="211"/>
                    <a:pt x="85" y="213"/>
                    <a:pt x="83" y="214"/>
                  </a:cubicBezTo>
                  <a:cubicBezTo>
                    <a:pt x="81" y="214"/>
                    <a:pt x="80" y="214"/>
                    <a:pt x="79" y="214"/>
                  </a:cubicBezTo>
                  <a:cubicBezTo>
                    <a:pt x="73" y="212"/>
                    <a:pt x="68" y="210"/>
                    <a:pt x="67" y="204"/>
                  </a:cubicBezTo>
                  <a:cubicBezTo>
                    <a:pt x="66" y="200"/>
                    <a:pt x="66" y="196"/>
                    <a:pt x="65" y="193"/>
                  </a:cubicBezTo>
                  <a:cubicBezTo>
                    <a:pt x="63" y="182"/>
                    <a:pt x="52" y="177"/>
                    <a:pt x="43" y="182"/>
                  </a:cubicBezTo>
                  <a:cubicBezTo>
                    <a:pt x="33" y="188"/>
                    <a:pt x="27" y="198"/>
                    <a:pt x="23" y="208"/>
                  </a:cubicBezTo>
                  <a:cubicBezTo>
                    <a:pt x="19" y="219"/>
                    <a:pt x="17" y="231"/>
                    <a:pt x="20" y="241"/>
                  </a:cubicBezTo>
                  <a:cubicBezTo>
                    <a:pt x="24" y="251"/>
                    <a:pt x="35" y="255"/>
                    <a:pt x="44" y="248"/>
                  </a:cubicBezTo>
                  <a:cubicBezTo>
                    <a:pt x="47" y="246"/>
                    <a:pt x="49" y="243"/>
                    <a:pt x="52" y="241"/>
                  </a:cubicBezTo>
                  <a:cubicBezTo>
                    <a:pt x="58" y="238"/>
                    <a:pt x="63" y="239"/>
                    <a:pt x="68" y="242"/>
                  </a:cubicBezTo>
                  <a:cubicBezTo>
                    <a:pt x="69" y="242"/>
                    <a:pt x="70" y="243"/>
                    <a:pt x="71" y="244"/>
                  </a:cubicBezTo>
                  <a:cubicBezTo>
                    <a:pt x="72" y="246"/>
                    <a:pt x="72" y="249"/>
                    <a:pt x="71" y="251"/>
                  </a:cubicBezTo>
                  <a:cubicBezTo>
                    <a:pt x="10" y="410"/>
                    <a:pt x="10" y="410"/>
                    <a:pt x="10" y="410"/>
                  </a:cubicBezTo>
                  <a:cubicBezTo>
                    <a:pt x="10" y="412"/>
                    <a:pt x="9" y="414"/>
                    <a:pt x="10" y="415"/>
                  </a:cubicBezTo>
                  <a:cubicBezTo>
                    <a:pt x="16" y="445"/>
                    <a:pt x="0" y="490"/>
                    <a:pt x="10" y="508"/>
                  </a:cubicBezTo>
                  <a:cubicBezTo>
                    <a:pt x="30" y="542"/>
                    <a:pt x="339" y="587"/>
                    <a:pt x="491" y="480"/>
                  </a:cubicBezTo>
                  <a:cubicBezTo>
                    <a:pt x="507" y="469"/>
                    <a:pt x="504" y="446"/>
                    <a:pt x="501" y="402"/>
                  </a:cubicBezTo>
                  <a:cubicBezTo>
                    <a:pt x="355" y="221"/>
                    <a:pt x="355" y="221"/>
                    <a:pt x="355" y="221"/>
                  </a:cubicBezTo>
                  <a:cubicBezTo>
                    <a:pt x="355" y="230"/>
                    <a:pt x="351" y="239"/>
                    <a:pt x="344" y="245"/>
                  </a:cubicBezTo>
                  <a:close/>
                </a:path>
              </a:pathLst>
            </a:custGeom>
            <a:solidFill>
              <a:schemeClr val="accent4"/>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Quattrocento Sans"/>
                <a:ea typeface="Quattrocento Sans"/>
                <a:cs typeface="Quattrocento Sans"/>
                <a:sym typeface="Quattrocento Sans"/>
              </a:endParaRPr>
            </a:p>
          </p:txBody>
        </p:sp>
        <p:sp>
          <p:nvSpPr>
            <p:cNvPr id="109" name="Google Shape;109;p2"/>
            <p:cNvSpPr/>
            <p:nvPr/>
          </p:nvSpPr>
          <p:spPr>
            <a:xfrm>
              <a:off x="5526246" y="1358760"/>
              <a:ext cx="289521" cy="285105"/>
            </a:xfrm>
            <a:custGeom>
              <a:rect b="b" l="l" r="r" t="t"/>
              <a:pathLst>
                <a:path extrusionOk="0" h="475" w="482">
                  <a:moveTo>
                    <a:pt x="354" y="298"/>
                  </a:moveTo>
                  <a:cubicBezTo>
                    <a:pt x="346" y="295"/>
                    <a:pt x="339" y="288"/>
                    <a:pt x="336" y="279"/>
                  </a:cubicBezTo>
                  <a:cubicBezTo>
                    <a:pt x="332" y="267"/>
                    <a:pt x="333" y="252"/>
                    <a:pt x="339" y="237"/>
                  </a:cubicBezTo>
                  <a:cubicBezTo>
                    <a:pt x="345" y="222"/>
                    <a:pt x="354" y="210"/>
                    <a:pt x="366" y="203"/>
                  </a:cubicBezTo>
                  <a:cubicBezTo>
                    <a:pt x="374" y="199"/>
                    <a:pt x="383" y="198"/>
                    <a:pt x="391" y="201"/>
                  </a:cubicBezTo>
                  <a:cubicBezTo>
                    <a:pt x="400" y="204"/>
                    <a:pt x="406" y="211"/>
                    <a:pt x="409" y="220"/>
                  </a:cubicBezTo>
                  <a:cubicBezTo>
                    <a:pt x="480" y="36"/>
                    <a:pt x="480" y="36"/>
                    <a:pt x="480" y="36"/>
                  </a:cubicBezTo>
                  <a:cubicBezTo>
                    <a:pt x="482" y="30"/>
                    <a:pt x="477" y="23"/>
                    <a:pt x="470" y="24"/>
                  </a:cubicBezTo>
                  <a:cubicBezTo>
                    <a:pt x="257" y="58"/>
                    <a:pt x="257" y="58"/>
                    <a:pt x="257" y="58"/>
                  </a:cubicBezTo>
                  <a:cubicBezTo>
                    <a:pt x="255" y="58"/>
                    <a:pt x="252" y="58"/>
                    <a:pt x="251" y="56"/>
                  </a:cubicBezTo>
                  <a:cubicBezTo>
                    <a:pt x="250" y="56"/>
                    <a:pt x="249" y="54"/>
                    <a:pt x="249" y="53"/>
                  </a:cubicBezTo>
                  <a:cubicBezTo>
                    <a:pt x="248" y="47"/>
                    <a:pt x="247" y="42"/>
                    <a:pt x="251" y="38"/>
                  </a:cubicBezTo>
                  <a:cubicBezTo>
                    <a:pt x="254" y="35"/>
                    <a:pt x="257" y="33"/>
                    <a:pt x="260" y="31"/>
                  </a:cubicBezTo>
                  <a:cubicBezTo>
                    <a:pt x="268" y="24"/>
                    <a:pt x="267" y="12"/>
                    <a:pt x="258" y="6"/>
                  </a:cubicBezTo>
                  <a:cubicBezTo>
                    <a:pt x="248" y="1"/>
                    <a:pt x="236" y="0"/>
                    <a:pt x="225" y="2"/>
                  </a:cubicBezTo>
                  <a:cubicBezTo>
                    <a:pt x="214" y="3"/>
                    <a:pt x="203" y="8"/>
                    <a:pt x="196" y="16"/>
                  </a:cubicBezTo>
                  <a:cubicBezTo>
                    <a:pt x="189" y="24"/>
                    <a:pt x="192" y="36"/>
                    <a:pt x="202" y="40"/>
                  </a:cubicBezTo>
                  <a:cubicBezTo>
                    <a:pt x="205" y="42"/>
                    <a:pt x="208" y="42"/>
                    <a:pt x="212" y="44"/>
                  </a:cubicBezTo>
                  <a:cubicBezTo>
                    <a:pt x="217" y="47"/>
                    <a:pt x="218" y="52"/>
                    <a:pt x="219" y="58"/>
                  </a:cubicBezTo>
                  <a:cubicBezTo>
                    <a:pt x="219" y="59"/>
                    <a:pt x="219" y="60"/>
                    <a:pt x="218" y="61"/>
                  </a:cubicBezTo>
                  <a:cubicBezTo>
                    <a:pt x="217" y="64"/>
                    <a:pt x="215" y="65"/>
                    <a:pt x="212" y="65"/>
                  </a:cubicBezTo>
                  <a:cubicBezTo>
                    <a:pt x="9" y="98"/>
                    <a:pt x="9" y="98"/>
                    <a:pt x="9" y="98"/>
                  </a:cubicBezTo>
                  <a:cubicBezTo>
                    <a:pt x="3" y="98"/>
                    <a:pt x="0" y="104"/>
                    <a:pt x="2" y="109"/>
                  </a:cubicBezTo>
                  <a:cubicBezTo>
                    <a:pt x="14" y="138"/>
                    <a:pt x="74" y="153"/>
                    <a:pt x="86" y="175"/>
                  </a:cubicBezTo>
                  <a:cubicBezTo>
                    <a:pt x="92" y="186"/>
                    <a:pt x="75" y="210"/>
                    <a:pt x="77" y="226"/>
                  </a:cubicBezTo>
                  <a:cubicBezTo>
                    <a:pt x="78" y="239"/>
                    <a:pt x="115" y="253"/>
                    <a:pt x="115" y="253"/>
                  </a:cubicBezTo>
                  <a:cubicBezTo>
                    <a:pt x="115" y="253"/>
                    <a:pt x="89" y="277"/>
                    <a:pt x="88" y="289"/>
                  </a:cubicBezTo>
                  <a:cubicBezTo>
                    <a:pt x="86" y="302"/>
                    <a:pt x="111" y="323"/>
                    <a:pt x="112" y="337"/>
                  </a:cubicBezTo>
                  <a:cubicBezTo>
                    <a:pt x="112" y="350"/>
                    <a:pt x="90" y="385"/>
                    <a:pt x="101" y="421"/>
                  </a:cubicBezTo>
                  <a:cubicBezTo>
                    <a:pt x="116" y="475"/>
                    <a:pt x="280" y="428"/>
                    <a:pt x="323" y="429"/>
                  </a:cubicBezTo>
                  <a:cubicBezTo>
                    <a:pt x="326" y="429"/>
                    <a:pt x="330" y="427"/>
                    <a:pt x="331" y="423"/>
                  </a:cubicBezTo>
                  <a:cubicBezTo>
                    <a:pt x="380" y="296"/>
                    <a:pt x="380" y="296"/>
                    <a:pt x="380" y="296"/>
                  </a:cubicBezTo>
                  <a:cubicBezTo>
                    <a:pt x="372" y="300"/>
                    <a:pt x="363" y="301"/>
                    <a:pt x="354" y="298"/>
                  </a:cubicBezTo>
                  <a:close/>
                </a:path>
              </a:pathLst>
            </a:custGeom>
            <a:solidFill>
              <a:schemeClr val="accent5"/>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Quattrocento Sans"/>
                <a:ea typeface="Quattrocento Sans"/>
                <a:cs typeface="Quattrocento Sans"/>
                <a:sym typeface="Quattrocento Sans"/>
              </a:endParaRPr>
            </a:p>
          </p:txBody>
        </p:sp>
        <p:sp>
          <p:nvSpPr>
            <p:cNvPr id="110" name="Google Shape;110;p2"/>
            <p:cNvSpPr/>
            <p:nvPr/>
          </p:nvSpPr>
          <p:spPr>
            <a:xfrm>
              <a:off x="5530337" y="1130580"/>
              <a:ext cx="282300" cy="276217"/>
            </a:xfrm>
            <a:custGeom>
              <a:rect b="b" l="l" r="r" t="t"/>
              <a:pathLst>
                <a:path extrusionOk="0" h="460" w="470">
                  <a:moveTo>
                    <a:pt x="170" y="410"/>
                  </a:moveTo>
                  <a:cubicBezTo>
                    <a:pt x="169" y="401"/>
                    <a:pt x="171" y="392"/>
                    <a:pt x="178" y="385"/>
                  </a:cubicBezTo>
                  <a:cubicBezTo>
                    <a:pt x="186" y="375"/>
                    <a:pt x="200" y="369"/>
                    <a:pt x="216" y="366"/>
                  </a:cubicBezTo>
                  <a:cubicBezTo>
                    <a:pt x="232" y="364"/>
                    <a:pt x="247" y="366"/>
                    <a:pt x="258" y="373"/>
                  </a:cubicBezTo>
                  <a:cubicBezTo>
                    <a:pt x="266" y="377"/>
                    <a:pt x="271" y="385"/>
                    <a:pt x="273" y="394"/>
                  </a:cubicBezTo>
                  <a:cubicBezTo>
                    <a:pt x="274" y="403"/>
                    <a:pt x="271" y="412"/>
                    <a:pt x="265" y="419"/>
                  </a:cubicBezTo>
                  <a:cubicBezTo>
                    <a:pt x="460" y="388"/>
                    <a:pt x="460" y="388"/>
                    <a:pt x="460" y="388"/>
                  </a:cubicBezTo>
                  <a:cubicBezTo>
                    <a:pt x="467" y="387"/>
                    <a:pt x="470" y="379"/>
                    <a:pt x="465" y="373"/>
                  </a:cubicBezTo>
                  <a:cubicBezTo>
                    <a:pt x="330" y="206"/>
                    <a:pt x="330" y="206"/>
                    <a:pt x="330" y="206"/>
                  </a:cubicBezTo>
                  <a:cubicBezTo>
                    <a:pt x="328" y="204"/>
                    <a:pt x="327" y="202"/>
                    <a:pt x="328" y="200"/>
                  </a:cubicBezTo>
                  <a:cubicBezTo>
                    <a:pt x="328" y="198"/>
                    <a:pt x="329" y="197"/>
                    <a:pt x="330" y="196"/>
                  </a:cubicBezTo>
                  <a:cubicBezTo>
                    <a:pt x="334" y="192"/>
                    <a:pt x="338" y="189"/>
                    <a:pt x="344" y="191"/>
                  </a:cubicBezTo>
                  <a:cubicBezTo>
                    <a:pt x="348" y="192"/>
                    <a:pt x="351" y="194"/>
                    <a:pt x="354" y="195"/>
                  </a:cubicBezTo>
                  <a:cubicBezTo>
                    <a:pt x="365" y="198"/>
                    <a:pt x="375" y="192"/>
                    <a:pt x="375" y="181"/>
                  </a:cubicBezTo>
                  <a:cubicBezTo>
                    <a:pt x="375" y="170"/>
                    <a:pt x="369" y="159"/>
                    <a:pt x="362" y="150"/>
                  </a:cubicBezTo>
                  <a:cubicBezTo>
                    <a:pt x="355" y="142"/>
                    <a:pt x="346" y="134"/>
                    <a:pt x="335" y="132"/>
                  </a:cubicBezTo>
                  <a:cubicBezTo>
                    <a:pt x="325" y="130"/>
                    <a:pt x="316" y="138"/>
                    <a:pt x="317" y="149"/>
                  </a:cubicBezTo>
                  <a:cubicBezTo>
                    <a:pt x="318" y="153"/>
                    <a:pt x="319" y="156"/>
                    <a:pt x="319" y="160"/>
                  </a:cubicBezTo>
                  <a:cubicBezTo>
                    <a:pt x="320" y="166"/>
                    <a:pt x="315" y="169"/>
                    <a:pt x="311" y="173"/>
                  </a:cubicBezTo>
                  <a:cubicBezTo>
                    <a:pt x="310" y="174"/>
                    <a:pt x="308" y="174"/>
                    <a:pt x="307" y="174"/>
                  </a:cubicBezTo>
                  <a:cubicBezTo>
                    <a:pt x="305" y="174"/>
                    <a:pt x="303" y="173"/>
                    <a:pt x="301" y="171"/>
                  </a:cubicBezTo>
                  <a:cubicBezTo>
                    <a:pt x="167" y="5"/>
                    <a:pt x="167" y="5"/>
                    <a:pt x="167" y="5"/>
                  </a:cubicBezTo>
                  <a:cubicBezTo>
                    <a:pt x="163" y="0"/>
                    <a:pt x="155" y="1"/>
                    <a:pt x="152" y="6"/>
                  </a:cubicBezTo>
                  <a:cubicBezTo>
                    <a:pt x="113" y="70"/>
                    <a:pt x="97" y="139"/>
                    <a:pt x="91" y="193"/>
                  </a:cubicBezTo>
                  <a:cubicBezTo>
                    <a:pt x="86" y="237"/>
                    <a:pt x="114" y="268"/>
                    <a:pt x="111" y="294"/>
                  </a:cubicBezTo>
                  <a:cubicBezTo>
                    <a:pt x="106" y="335"/>
                    <a:pt x="32" y="395"/>
                    <a:pt x="4" y="446"/>
                  </a:cubicBezTo>
                  <a:cubicBezTo>
                    <a:pt x="0" y="452"/>
                    <a:pt x="5" y="460"/>
                    <a:pt x="13" y="459"/>
                  </a:cubicBezTo>
                  <a:cubicBezTo>
                    <a:pt x="185" y="431"/>
                    <a:pt x="185" y="431"/>
                    <a:pt x="185" y="431"/>
                  </a:cubicBezTo>
                  <a:cubicBezTo>
                    <a:pt x="177" y="427"/>
                    <a:pt x="172" y="419"/>
                    <a:pt x="170" y="410"/>
                  </a:cubicBezTo>
                  <a:close/>
                </a:path>
              </a:pathLst>
            </a:custGeom>
            <a:solidFill>
              <a:schemeClr val="accent6"/>
            </a:solid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chemeClr val="dk1"/>
                </a:buClr>
                <a:buSzPts val="1400"/>
                <a:buFont typeface="Calibri"/>
                <a:buNone/>
              </a:pPr>
              <a:r>
                <a:t/>
              </a:r>
              <a:endParaRPr b="0" i="0" sz="1400" u="none" cap="none" strike="noStrike">
                <a:solidFill>
                  <a:schemeClr val="dk1"/>
                </a:solidFill>
                <a:latin typeface="Quattrocento Sans"/>
                <a:ea typeface="Quattrocento Sans"/>
                <a:cs typeface="Quattrocento Sans"/>
                <a:sym typeface="Quattrocento Sans"/>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gfa499d3367_2_7"/>
          <p:cNvSpPr txBox="1"/>
          <p:nvPr>
            <p:ph type="title"/>
          </p:nvPr>
        </p:nvSpPr>
        <p:spPr>
          <a:xfrm>
            <a:off x="1381250" y="896100"/>
            <a:ext cx="5777700" cy="435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Redes neuronales </a:t>
            </a:r>
            <a:endParaRPr/>
          </a:p>
        </p:txBody>
      </p:sp>
      <p:sp>
        <p:nvSpPr>
          <p:cNvPr id="116" name="Google Shape;116;gfa499d3367_2_7"/>
          <p:cNvSpPr txBox="1"/>
          <p:nvPr>
            <p:ph idx="12" type="sldNum"/>
          </p:nvPr>
        </p:nvSpPr>
        <p:spPr>
          <a:xfrm>
            <a:off x="8543227" y="4749851"/>
            <a:ext cx="548700" cy="3936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pic>
        <p:nvPicPr>
          <p:cNvPr id="117" name="Google Shape;117;gfa499d3367_2_7"/>
          <p:cNvPicPr preferRelativeResize="0"/>
          <p:nvPr/>
        </p:nvPicPr>
        <p:blipFill>
          <a:blip r:embed="rId3">
            <a:alphaModFix/>
          </a:blip>
          <a:stretch>
            <a:fillRect/>
          </a:stretch>
        </p:blipFill>
        <p:spPr>
          <a:xfrm>
            <a:off x="2099925" y="1418675"/>
            <a:ext cx="4944147" cy="35070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4"/>
          <p:cNvSpPr txBox="1"/>
          <p:nvPr>
            <p:ph type="ctrTitle"/>
          </p:nvPr>
        </p:nvSpPr>
        <p:spPr>
          <a:xfrm>
            <a:off x="2324250" y="234300"/>
            <a:ext cx="4495500" cy="807000"/>
          </a:xfrm>
          <a:prstGeom prst="rect">
            <a:avLst/>
          </a:prstGeom>
          <a:solidFill>
            <a:schemeClr val="lt1"/>
          </a:solid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3000"/>
              <a:buNone/>
            </a:pPr>
            <a:r>
              <a:rPr lang="en" sz="2400"/>
              <a:t>¿Qué ofrece Azure para el Machine Learning?</a:t>
            </a:r>
            <a:endParaRPr sz="2400"/>
          </a:p>
        </p:txBody>
      </p:sp>
      <p:sp>
        <p:nvSpPr>
          <p:cNvPr id="123" name="Google Shape;123;p4"/>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pic>
        <p:nvPicPr>
          <p:cNvPr id="124" name="Google Shape;124;p4"/>
          <p:cNvPicPr preferRelativeResize="0"/>
          <p:nvPr/>
        </p:nvPicPr>
        <p:blipFill>
          <a:blip r:embed="rId3">
            <a:alphaModFix/>
          </a:blip>
          <a:stretch>
            <a:fillRect/>
          </a:stretch>
        </p:blipFill>
        <p:spPr>
          <a:xfrm>
            <a:off x="1942240" y="1041300"/>
            <a:ext cx="5259510" cy="394979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9"/>
          <p:cNvSpPr txBox="1"/>
          <p:nvPr>
            <p:ph type="title"/>
          </p:nvPr>
        </p:nvSpPr>
        <p:spPr>
          <a:xfrm>
            <a:off x="1381250" y="896112"/>
            <a:ext cx="3878400" cy="435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000"/>
              <a:buNone/>
            </a:pPr>
            <a:r>
              <a:rPr lang="en"/>
              <a:t>Entonces...</a:t>
            </a:r>
            <a:endParaRPr/>
          </a:p>
        </p:txBody>
      </p:sp>
      <p:sp>
        <p:nvSpPr>
          <p:cNvPr id="130" name="Google Shape;130;p9"/>
          <p:cNvSpPr txBox="1"/>
          <p:nvPr>
            <p:ph idx="1" type="body"/>
          </p:nvPr>
        </p:nvSpPr>
        <p:spPr>
          <a:xfrm>
            <a:off x="321475" y="1651075"/>
            <a:ext cx="4389300" cy="3122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600"/>
              </a:spcBef>
              <a:spcAft>
                <a:spcPts val="0"/>
              </a:spcAft>
              <a:buSzPts val="1800"/>
              <a:buNone/>
            </a:pPr>
            <a:r>
              <a:rPr b="1" lang="en">
                <a:highlight>
                  <a:schemeClr val="accent1"/>
                </a:highlight>
              </a:rPr>
              <a:t>Modelos específicos pre entrenados:</a:t>
            </a:r>
            <a:endParaRPr b="1">
              <a:highlight>
                <a:schemeClr val="accent1"/>
              </a:highlight>
            </a:endParaRPr>
          </a:p>
          <a:p>
            <a:pPr indent="0" lvl="0" marL="0" rtl="0" algn="l">
              <a:lnSpc>
                <a:spcPct val="100000"/>
              </a:lnSpc>
              <a:spcBef>
                <a:spcPts val="600"/>
              </a:spcBef>
              <a:spcAft>
                <a:spcPts val="0"/>
              </a:spcAft>
              <a:buSzPts val="1800"/>
              <a:buNone/>
            </a:pPr>
            <a:r>
              <a:rPr lang="en"/>
              <a:t>Visión</a:t>
            </a:r>
            <a:endParaRPr/>
          </a:p>
          <a:p>
            <a:pPr indent="0" lvl="0" marL="0" rtl="0" algn="l">
              <a:lnSpc>
                <a:spcPct val="100000"/>
              </a:lnSpc>
              <a:spcBef>
                <a:spcPts val="600"/>
              </a:spcBef>
              <a:spcAft>
                <a:spcPts val="0"/>
              </a:spcAft>
              <a:buSzPts val="1800"/>
              <a:buNone/>
            </a:pPr>
            <a:r>
              <a:rPr lang="en"/>
              <a:t>Audio</a:t>
            </a:r>
            <a:endParaRPr/>
          </a:p>
          <a:p>
            <a:pPr indent="0" lvl="0" marL="0" rtl="0" algn="l">
              <a:lnSpc>
                <a:spcPct val="100000"/>
              </a:lnSpc>
              <a:spcBef>
                <a:spcPts val="600"/>
              </a:spcBef>
              <a:spcAft>
                <a:spcPts val="0"/>
              </a:spcAft>
              <a:buSzPts val="1800"/>
              <a:buNone/>
            </a:pPr>
            <a:r>
              <a:rPr lang="en"/>
              <a:t>Lenguaje</a:t>
            </a:r>
            <a:endParaRPr/>
          </a:p>
          <a:p>
            <a:pPr indent="0" lvl="0" marL="0" rtl="0" algn="l">
              <a:lnSpc>
                <a:spcPct val="100000"/>
              </a:lnSpc>
              <a:spcBef>
                <a:spcPts val="600"/>
              </a:spcBef>
              <a:spcAft>
                <a:spcPts val="0"/>
              </a:spcAft>
              <a:buSzPts val="1800"/>
              <a:buNone/>
            </a:pPr>
            <a:r>
              <a:rPr lang="en"/>
              <a:t>Búsqueda</a:t>
            </a:r>
            <a:endParaRPr/>
          </a:p>
          <a:p>
            <a:pPr indent="0" lvl="0" marL="0" rtl="0" algn="l">
              <a:lnSpc>
                <a:spcPct val="100000"/>
              </a:lnSpc>
              <a:spcBef>
                <a:spcPts val="600"/>
              </a:spcBef>
              <a:spcAft>
                <a:spcPts val="0"/>
              </a:spcAft>
              <a:buSzPts val="1800"/>
              <a:buNone/>
            </a:pPr>
            <a:r>
              <a:t/>
            </a:r>
            <a:endParaRPr/>
          </a:p>
        </p:txBody>
      </p:sp>
      <p:grpSp>
        <p:nvGrpSpPr>
          <p:cNvPr id="131" name="Google Shape;131;p9"/>
          <p:cNvGrpSpPr/>
          <p:nvPr/>
        </p:nvGrpSpPr>
        <p:grpSpPr>
          <a:xfrm>
            <a:off x="916458" y="1019750"/>
            <a:ext cx="214625" cy="214625"/>
            <a:chOff x="2594050" y="1631825"/>
            <a:chExt cx="439625" cy="439625"/>
          </a:xfrm>
        </p:grpSpPr>
        <p:sp>
          <p:nvSpPr>
            <p:cNvPr id="132" name="Google Shape;132;p9"/>
            <p:cNvSpPr/>
            <p:nvPr/>
          </p:nvSpPr>
          <p:spPr>
            <a:xfrm>
              <a:off x="2594050" y="1883300"/>
              <a:ext cx="188175" cy="188150"/>
            </a:xfrm>
            <a:custGeom>
              <a:rect b="b" l="l" r="r" t="t"/>
              <a:pathLst>
                <a:path extrusionOk="0" fill="none" h="7526" w="7527">
                  <a:moveTo>
                    <a:pt x="5992" y="0"/>
                  </a:moveTo>
                  <a:lnTo>
                    <a:pt x="537" y="6430"/>
                  </a:lnTo>
                  <a:lnTo>
                    <a:pt x="1" y="7526"/>
                  </a:lnTo>
                  <a:lnTo>
                    <a:pt x="1097" y="6990"/>
                  </a:lnTo>
                  <a:lnTo>
                    <a:pt x="7526" y="1534"/>
                  </a:lnTo>
                  <a:lnTo>
                    <a:pt x="5992"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3" name="Google Shape;133;p9"/>
            <p:cNvSpPr/>
            <p:nvPr/>
          </p:nvSpPr>
          <p:spPr>
            <a:xfrm>
              <a:off x="2857700" y="1631825"/>
              <a:ext cx="175975" cy="176000"/>
            </a:xfrm>
            <a:custGeom>
              <a:rect b="b" l="l" r="r" t="t"/>
              <a:pathLst>
                <a:path extrusionOk="0" fill="none" h="7040" w="7039">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4" name="Google Shape;134;p9"/>
            <p:cNvSpPr/>
            <p:nvPr/>
          </p:nvSpPr>
          <p:spPr>
            <a:xfrm>
              <a:off x="2662850" y="1699400"/>
              <a:ext cx="303250" cy="303250"/>
            </a:xfrm>
            <a:custGeom>
              <a:rect b="b" l="l" r="r" t="t"/>
              <a:pathLst>
                <a:path extrusionOk="0" fill="none" h="12130" w="1213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5" name="Google Shape;135;p9"/>
            <p:cNvSpPr/>
            <p:nvPr/>
          </p:nvSpPr>
          <p:spPr>
            <a:xfrm>
              <a:off x="2814912" y="1754062"/>
              <a:ext cx="49950" cy="49950"/>
            </a:xfrm>
            <a:custGeom>
              <a:rect b="b" l="l" r="r" t="t"/>
              <a:pathLst>
                <a:path extrusionOk="0" fill="none" h="1998" w="1998">
                  <a:moveTo>
                    <a:pt x="1" y="1997"/>
                  </a:moveTo>
                  <a:lnTo>
                    <a:pt x="1998" y="0"/>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36" name="Google Shape;136;p9"/>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pic>
        <p:nvPicPr>
          <p:cNvPr id="137" name="Google Shape;137;p9"/>
          <p:cNvPicPr preferRelativeResize="0"/>
          <p:nvPr/>
        </p:nvPicPr>
        <p:blipFill>
          <a:blip r:embed="rId3">
            <a:alphaModFix/>
          </a:blip>
          <a:stretch>
            <a:fillRect/>
          </a:stretch>
        </p:blipFill>
        <p:spPr>
          <a:xfrm>
            <a:off x="4379361" y="1331700"/>
            <a:ext cx="4163863" cy="35154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g101397283bd_1_8"/>
          <p:cNvSpPr txBox="1"/>
          <p:nvPr>
            <p:ph idx="2" type="body"/>
          </p:nvPr>
        </p:nvSpPr>
        <p:spPr>
          <a:xfrm>
            <a:off x="175925" y="709525"/>
            <a:ext cx="2984400" cy="3122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600"/>
              </a:spcBef>
              <a:spcAft>
                <a:spcPts val="0"/>
              </a:spcAft>
              <a:buSzPts val="1800"/>
              <a:buNone/>
            </a:pPr>
            <a:r>
              <a:rPr b="1" lang="en">
                <a:highlight>
                  <a:schemeClr val="accent1"/>
                </a:highlight>
              </a:rPr>
              <a:t>Herramientas para la ciencia de datos:</a:t>
            </a:r>
            <a:endParaRPr b="1">
              <a:highlight>
                <a:schemeClr val="accent1"/>
              </a:highlight>
            </a:endParaRPr>
          </a:p>
          <a:p>
            <a:pPr indent="0" lvl="0" marL="0" rtl="0" algn="l">
              <a:lnSpc>
                <a:spcPct val="100000"/>
              </a:lnSpc>
              <a:spcBef>
                <a:spcPts val="600"/>
              </a:spcBef>
              <a:spcAft>
                <a:spcPts val="0"/>
              </a:spcAft>
              <a:buSzPts val="1800"/>
              <a:buNone/>
            </a:pPr>
            <a:r>
              <a:rPr lang="en"/>
              <a:t>PyCharm</a:t>
            </a:r>
            <a:endParaRPr/>
          </a:p>
          <a:p>
            <a:pPr indent="0" lvl="0" marL="0" rtl="0" algn="l">
              <a:lnSpc>
                <a:spcPct val="100000"/>
              </a:lnSpc>
              <a:spcBef>
                <a:spcPts val="600"/>
              </a:spcBef>
              <a:spcAft>
                <a:spcPts val="0"/>
              </a:spcAft>
              <a:buSzPts val="1800"/>
              <a:buNone/>
            </a:pPr>
            <a:r>
              <a:rPr lang="en"/>
              <a:t>Jupyter</a:t>
            </a:r>
            <a:endParaRPr/>
          </a:p>
          <a:p>
            <a:pPr indent="0" lvl="0" marL="0" rtl="0" algn="l">
              <a:lnSpc>
                <a:spcPct val="100000"/>
              </a:lnSpc>
              <a:spcBef>
                <a:spcPts val="600"/>
              </a:spcBef>
              <a:spcAft>
                <a:spcPts val="0"/>
              </a:spcAft>
              <a:buSzPts val="1800"/>
              <a:buNone/>
            </a:pPr>
            <a:r>
              <a:rPr lang="en"/>
              <a:t>Visual Studio Code</a:t>
            </a:r>
            <a:endParaRPr/>
          </a:p>
          <a:p>
            <a:pPr indent="0" lvl="0" marL="0" rtl="0" algn="l">
              <a:lnSpc>
                <a:spcPct val="100000"/>
              </a:lnSpc>
              <a:spcBef>
                <a:spcPts val="600"/>
              </a:spcBef>
              <a:spcAft>
                <a:spcPts val="0"/>
              </a:spcAft>
              <a:buSzPts val="1800"/>
              <a:buNone/>
            </a:pPr>
            <a:r>
              <a:rPr lang="en"/>
              <a:t>Línea de comandos</a:t>
            </a:r>
            <a:endParaRPr/>
          </a:p>
          <a:p>
            <a:pPr indent="0" lvl="0" marL="0" rtl="0" algn="l">
              <a:lnSpc>
                <a:spcPct val="100000"/>
              </a:lnSpc>
              <a:spcBef>
                <a:spcPts val="600"/>
              </a:spcBef>
              <a:spcAft>
                <a:spcPts val="0"/>
              </a:spcAft>
              <a:buSzPts val="1800"/>
              <a:buNone/>
            </a:pPr>
            <a:r>
              <a:t/>
            </a:r>
            <a:endParaRPr/>
          </a:p>
        </p:txBody>
      </p:sp>
      <p:sp>
        <p:nvSpPr>
          <p:cNvPr id="143" name="Google Shape;143;g101397283bd_1_8"/>
          <p:cNvSpPr txBox="1"/>
          <p:nvPr>
            <p:ph idx="3" type="body"/>
          </p:nvPr>
        </p:nvSpPr>
        <p:spPr>
          <a:xfrm>
            <a:off x="5987550" y="709525"/>
            <a:ext cx="2687700" cy="3122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600"/>
              </a:spcBef>
              <a:spcAft>
                <a:spcPts val="0"/>
              </a:spcAft>
              <a:buSzPts val="1800"/>
              <a:buNone/>
            </a:pPr>
            <a:r>
              <a:rPr b="1" lang="en">
                <a:highlight>
                  <a:schemeClr val="accent1"/>
                </a:highlight>
              </a:rPr>
              <a:t>Frameworks populares:</a:t>
            </a:r>
            <a:endParaRPr b="1">
              <a:highlight>
                <a:schemeClr val="accent1"/>
              </a:highlight>
            </a:endParaRPr>
          </a:p>
          <a:p>
            <a:pPr indent="0" lvl="0" marL="0" rtl="0" algn="l">
              <a:lnSpc>
                <a:spcPct val="100000"/>
              </a:lnSpc>
              <a:spcBef>
                <a:spcPts val="600"/>
              </a:spcBef>
              <a:spcAft>
                <a:spcPts val="0"/>
              </a:spcAft>
              <a:buSzPts val="1800"/>
              <a:buNone/>
            </a:pPr>
            <a:r>
              <a:rPr lang="en"/>
              <a:t>PyTorch</a:t>
            </a:r>
            <a:endParaRPr/>
          </a:p>
          <a:p>
            <a:pPr indent="0" lvl="0" marL="0" rtl="0" algn="l">
              <a:lnSpc>
                <a:spcPct val="100000"/>
              </a:lnSpc>
              <a:spcBef>
                <a:spcPts val="600"/>
              </a:spcBef>
              <a:spcAft>
                <a:spcPts val="0"/>
              </a:spcAft>
              <a:buSzPts val="1800"/>
              <a:buNone/>
            </a:pPr>
            <a:r>
              <a:rPr lang="en"/>
              <a:t>TensorFlow</a:t>
            </a:r>
            <a:endParaRPr/>
          </a:p>
          <a:p>
            <a:pPr indent="0" lvl="0" marL="0" rtl="0" algn="l">
              <a:lnSpc>
                <a:spcPct val="100000"/>
              </a:lnSpc>
              <a:spcBef>
                <a:spcPts val="600"/>
              </a:spcBef>
              <a:spcAft>
                <a:spcPts val="0"/>
              </a:spcAft>
              <a:buSzPts val="1800"/>
              <a:buNone/>
            </a:pPr>
            <a:r>
              <a:rPr lang="en"/>
              <a:t>Scikit-Learn</a:t>
            </a:r>
            <a:endParaRPr/>
          </a:p>
          <a:p>
            <a:pPr indent="0" lvl="0" marL="0" rtl="0" algn="l">
              <a:lnSpc>
                <a:spcPct val="100000"/>
              </a:lnSpc>
              <a:spcBef>
                <a:spcPts val="600"/>
              </a:spcBef>
              <a:spcAft>
                <a:spcPts val="0"/>
              </a:spcAft>
              <a:buSzPts val="1800"/>
              <a:buNone/>
            </a:pPr>
            <a:r>
              <a:rPr lang="en"/>
              <a:t>ONNX</a:t>
            </a:r>
            <a:endParaRPr/>
          </a:p>
          <a:p>
            <a:pPr indent="0" lvl="0" marL="0" rtl="0" algn="l">
              <a:lnSpc>
                <a:spcPct val="100000"/>
              </a:lnSpc>
              <a:spcBef>
                <a:spcPts val="600"/>
              </a:spcBef>
              <a:spcAft>
                <a:spcPts val="0"/>
              </a:spcAft>
              <a:buSzPts val="1800"/>
              <a:buNone/>
            </a:pPr>
            <a:r>
              <a:rPr lang="en"/>
              <a:t>JS</a:t>
            </a:r>
            <a:endParaRPr/>
          </a:p>
          <a:p>
            <a:pPr indent="0" lvl="0" marL="0" rtl="0" algn="l">
              <a:lnSpc>
                <a:spcPct val="100000"/>
              </a:lnSpc>
              <a:spcBef>
                <a:spcPts val="600"/>
              </a:spcBef>
              <a:spcAft>
                <a:spcPts val="0"/>
              </a:spcAft>
              <a:buSzPts val="1800"/>
              <a:buNone/>
            </a:pPr>
            <a:r>
              <a:t/>
            </a:r>
            <a:endParaRPr/>
          </a:p>
          <a:p>
            <a:pPr indent="0" lvl="0" marL="0" rtl="0" algn="l">
              <a:lnSpc>
                <a:spcPct val="100000"/>
              </a:lnSpc>
              <a:spcBef>
                <a:spcPts val="600"/>
              </a:spcBef>
              <a:spcAft>
                <a:spcPts val="0"/>
              </a:spcAft>
              <a:buSzPts val="1800"/>
              <a:buNone/>
            </a:pPr>
            <a:r>
              <a:t/>
            </a:r>
            <a:endParaRPr/>
          </a:p>
        </p:txBody>
      </p:sp>
      <p:pic>
        <p:nvPicPr>
          <p:cNvPr id="144" name="Google Shape;144;g101397283bd_1_8"/>
          <p:cNvPicPr preferRelativeResize="0"/>
          <p:nvPr/>
        </p:nvPicPr>
        <p:blipFill rotWithShape="1">
          <a:blip r:embed="rId3">
            <a:alphaModFix/>
          </a:blip>
          <a:srcRect b="16399" l="0" r="9714" t="17340"/>
          <a:stretch/>
        </p:blipFill>
        <p:spPr>
          <a:xfrm>
            <a:off x="175925" y="2944750"/>
            <a:ext cx="3647175" cy="1321875"/>
          </a:xfrm>
          <a:prstGeom prst="rect">
            <a:avLst/>
          </a:prstGeom>
          <a:noFill/>
          <a:ln>
            <a:noFill/>
          </a:ln>
        </p:spPr>
      </p:pic>
      <p:pic>
        <p:nvPicPr>
          <p:cNvPr id="145" name="Google Shape;145;g101397283bd_1_8"/>
          <p:cNvPicPr preferRelativeResize="0"/>
          <p:nvPr/>
        </p:nvPicPr>
        <p:blipFill>
          <a:blip r:embed="rId4">
            <a:alphaModFix/>
          </a:blip>
          <a:stretch>
            <a:fillRect/>
          </a:stretch>
        </p:blipFill>
        <p:spPr>
          <a:xfrm>
            <a:off x="6566925" y="2584238"/>
            <a:ext cx="1859650" cy="18596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gfa499d3367_0_8"/>
          <p:cNvSpPr txBox="1"/>
          <p:nvPr>
            <p:ph type="title"/>
          </p:nvPr>
        </p:nvSpPr>
        <p:spPr>
          <a:xfrm>
            <a:off x="1381250" y="896112"/>
            <a:ext cx="3878400" cy="435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000"/>
              <a:buNone/>
            </a:pPr>
            <a:r>
              <a:rPr lang="en"/>
              <a:t>Entonces...</a:t>
            </a:r>
            <a:endParaRPr/>
          </a:p>
        </p:txBody>
      </p:sp>
      <p:sp>
        <p:nvSpPr>
          <p:cNvPr id="151" name="Google Shape;151;gfa499d3367_0_8"/>
          <p:cNvSpPr txBox="1"/>
          <p:nvPr>
            <p:ph idx="1" type="body"/>
          </p:nvPr>
        </p:nvSpPr>
        <p:spPr>
          <a:xfrm>
            <a:off x="307525" y="1625950"/>
            <a:ext cx="2334000" cy="3122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600"/>
              </a:spcBef>
              <a:spcAft>
                <a:spcPts val="0"/>
              </a:spcAft>
              <a:buSzPts val="1800"/>
              <a:buNone/>
            </a:pPr>
            <a:r>
              <a:rPr b="1" lang="en">
                <a:highlight>
                  <a:schemeClr val="accent1"/>
                </a:highlight>
              </a:rPr>
              <a:t>Servicios productivos:</a:t>
            </a:r>
            <a:endParaRPr b="1">
              <a:highlight>
                <a:schemeClr val="accent1"/>
              </a:highlight>
            </a:endParaRPr>
          </a:p>
          <a:p>
            <a:pPr indent="0" lvl="0" marL="0" rtl="0" algn="l">
              <a:lnSpc>
                <a:spcPct val="100000"/>
              </a:lnSpc>
              <a:spcBef>
                <a:spcPts val="600"/>
              </a:spcBef>
              <a:spcAft>
                <a:spcPts val="0"/>
              </a:spcAft>
              <a:buSzPts val="1800"/>
              <a:buNone/>
            </a:pPr>
            <a:r>
              <a:rPr lang="en"/>
              <a:t>Azure Databricks</a:t>
            </a:r>
            <a:endParaRPr/>
          </a:p>
          <a:p>
            <a:pPr indent="0" lvl="0" marL="0" rtl="0" algn="l">
              <a:lnSpc>
                <a:spcPct val="100000"/>
              </a:lnSpc>
              <a:spcBef>
                <a:spcPts val="600"/>
              </a:spcBef>
              <a:spcAft>
                <a:spcPts val="0"/>
              </a:spcAft>
              <a:buSzPts val="1800"/>
              <a:buNone/>
            </a:pPr>
            <a:r>
              <a:rPr lang="en"/>
              <a:t>Azure Machine Learning</a:t>
            </a:r>
            <a:endParaRPr/>
          </a:p>
          <a:p>
            <a:pPr indent="0" lvl="0" marL="0" rtl="0" algn="l">
              <a:lnSpc>
                <a:spcPct val="100000"/>
              </a:lnSpc>
              <a:spcBef>
                <a:spcPts val="600"/>
              </a:spcBef>
              <a:spcAft>
                <a:spcPts val="0"/>
              </a:spcAft>
              <a:buSzPts val="1800"/>
              <a:buNone/>
            </a:pPr>
            <a:r>
              <a:rPr lang="en"/>
              <a:t>Machine Learning VMs</a:t>
            </a:r>
            <a:endParaRPr/>
          </a:p>
          <a:p>
            <a:pPr indent="0" lvl="0" marL="0" rtl="0" algn="l">
              <a:lnSpc>
                <a:spcPct val="100000"/>
              </a:lnSpc>
              <a:spcBef>
                <a:spcPts val="600"/>
              </a:spcBef>
              <a:spcAft>
                <a:spcPts val="0"/>
              </a:spcAft>
              <a:buSzPts val="1800"/>
              <a:buNone/>
            </a:pPr>
            <a:r>
              <a:t/>
            </a:r>
            <a:endParaRPr/>
          </a:p>
          <a:p>
            <a:pPr indent="0" lvl="0" marL="0" rtl="0" algn="l">
              <a:lnSpc>
                <a:spcPct val="100000"/>
              </a:lnSpc>
              <a:spcBef>
                <a:spcPts val="600"/>
              </a:spcBef>
              <a:spcAft>
                <a:spcPts val="0"/>
              </a:spcAft>
              <a:buSzPts val="1800"/>
              <a:buNone/>
            </a:pPr>
            <a:r>
              <a:t/>
            </a:r>
            <a:endParaRPr/>
          </a:p>
        </p:txBody>
      </p:sp>
      <p:sp>
        <p:nvSpPr>
          <p:cNvPr id="152" name="Google Shape;152;gfa499d3367_0_8"/>
          <p:cNvSpPr txBox="1"/>
          <p:nvPr>
            <p:ph idx="2" type="body"/>
          </p:nvPr>
        </p:nvSpPr>
        <p:spPr>
          <a:xfrm>
            <a:off x="2341278" y="1625950"/>
            <a:ext cx="1747800" cy="31224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600"/>
              </a:spcBef>
              <a:spcAft>
                <a:spcPts val="0"/>
              </a:spcAft>
              <a:buSzPts val="1800"/>
              <a:buNone/>
            </a:pPr>
            <a:r>
              <a:rPr b="1" lang="en">
                <a:highlight>
                  <a:schemeClr val="accent1"/>
                </a:highlight>
              </a:rPr>
              <a:t>Potente infraestructura:</a:t>
            </a:r>
            <a:endParaRPr b="1">
              <a:highlight>
                <a:schemeClr val="accent1"/>
              </a:highlight>
            </a:endParaRPr>
          </a:p>
          <a:p>
            <a:pPr indent="0" lvl="0" marL="0" rtl="0" algn="l">
              <a:lnSpc>
                <a:spcPct val="100000"/>
              </a:lnSpc>
              <a:spcBef>
                <a:spcPts val="600"/>
              </a:spcBef>
              <a:spcAft>
                <a:spcPts val="0"/>
              </a:spcAft>
              <a:buSzPts val="1800"/>
              <a:buNone/>
            </a:pPr>
            <a:r>
              <a:rPr lang="en"/>
              <a:t>CPU</a:t>
            </a:r>
            <a:endParaRPr/>
          </a:p>
          <a:p>
            <a:pPr indent="0" lvl="0" marL="0" rtl="0" algn="l">
              <a:lnSpc>
                <a:spcPct val="100000"/>
              </a:lnSpc>
              <a:spcBef>
                <a:spcPts val="600"/>
              </a:spcBef>
              <a:spcAft>
                <a:spcPts val="0"/>
              </a:spcAft>
              <a:buSzPts val="1800"/>
              <a:buNone/>
            </a:pPr>
            <a:r>
              <a:rPr lang="en"/>
              <a:t>GPU</a:t>
            </a:r>
            <a:endParaRPr/>
          </a:p>
          <a:p>
            <a:pPr indent="0" lvl="0" marL="0" rtl="0" algn="l">
              <a:lnSpc>
                <a:spcPct val="100000"/>
              </a:lnSpc>
              <a:spcBef>
                <a:spcPts val="600"/>
              </a:spcBef>
              <a:spcAft>
                <a:spcPts val="0"/>
              </a:spcAft>
              <a:buSzPts val="1800"/>
              <a:buNone/>
            </a:pPr>
            <a:r>
              <a:rPr lang="en"/>
              <a:t>FPGA</a:t>
            </a:r>
            <a:endParaRPr/>
          </a:p>
          <a:p>
            <a:pPr indent="0" lvl="0" marL="0" rtl="0" algn="l">
              <a:lnSpc>
                <a:spcPct val="100000"/>
              </a:lnSpc>
              <a:spcBef>
                <a:spcPts val="600"/>
              </a:spcBef>
              <a:spcAft>
                <a:spcPts val="0"/>
              </a:spcAft>
              <a:buSzPts val="1800"/>
              <a:buNone/>
            </a:pPr>
            <a:r>
              <a:t/>
            </a:r>
            <a:endParaRPr/>
          </a:p>
          <a:p>
            <a:pPr indent="0" lvl="0" marL="0" rtl="0" algn="l">
              <a:lnSpc>
                <a:spcPct val="100000"/>
              </a:lnSpc>
              <a:spcBef>
                <a:spcPts val="600"/>
              </a:spcBef>
              <a:spcAft>
                <a:spcPts val="0"/>
              </a:spcAft>
              <a:buSzPts val="1800"/>
              <a:buNone/>
            </a:pPr>
            <a:r>
              <a:t/>
            </a:r>
            <a:endParaRPr/>
          </a:p>
        </p:txBody>
      </p:sp>
      <p:grpSp>
        <p:nvGrpSpPr>
          <p:cNvPr id="153" name="Google Shape;153;gfa499d3367_0_8"/>
          <p:cNvGrpSpPr/>
          <p:nvPr/>
        </p:nvGrpSpPr>
        <p:grpSpPr>
          <a:xfrm>
            <a:off x="916458" y="1019750"/>
            <a:ext cx="214625" cy="214625"/>
            <a:chOff x="2594050" y="1631825"/>
            <a:chExt cx="439625" cy="439625"/>
          </a:xfrm>
        </p:grpSpPr>
        <p:sp>
          <p:nvSpPr>
            <p:cNvPr id="154" name="Google Shape;154;gfa499d3367_0_8"/>
            <p:cNvSpPr/>
            <p:nvPr/>
          </p:nvSpPr>
          <p:spPr>
            <a:xfrm>
              <a:off x="2594050" y="1883300"/>
              <a:ext cx="188175" cy="188150"/>
            </a:xfrm>
            <a:custGeom>
              <a:rect b="b" l="l" r="r" t="t"/>
              <a:pathLst>
                <a:path extrusionOk="0" fill="none" h="7526" w="7527">
                  <a:moveTo>
                    <a:pt x="5992" y="0"/>
                  </a:moveTo>
                  <a:lnTo>
                    <a:pt x="537" y="6430"/>
                  </a:lnTo>
                  <a:lnTo>
                    <a:pt x="1" y="7526"/>
                  </a:lnTo>
                  <a:lnTo>
                    <a:pt x="1097" y="6990"/>
                  </a:lnTo>
                  <a:lnTo>
                    <a:pt x="7526" y="1534"/>
                  </a:lnTo>
                  <a:lnTo>
                    <a:pt x="5992"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5" name="Google Shape;155;gfa499d3367_0_8"/>
            <p:cNvSpPr/>
            <p:nvPr/>
          </p:nvSpPr>
          <p:spPr>
            <a:xfrm>
              <a:off x="2857700" y="1631825"/>
              <a:ext cx="175975" cy="176000"/>
            </a:xfrm>
            <a:custGeom>
              <a:rect b="b" l="l" r="r" t="t"/>
              <a:pathLst>
                <a:path extrusionOk="0" fill="none" h="7040" w="7039">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6" name="Google Shape;156;gfa499d3367_0_8"/>
            <p:cNvSpPr/>
            <p:nvPr/>
          </p:nvSpPr>
          <p:spPr>
            <a:xfrm>
              <a:off x="2662850" y="1699400"/>
              <a:ext cx="303250" cy="303250"/>
            </a:xfrm>
            <a:custGeom>
              <a:rect b="b" l="l" r="r" t="t"/>
              <a:pathLst>
                <a:path extrusionOk="0" fill="none" h="12130" w="1213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 name="Google Shape;157;gfa499d3367_0_8"/>
            <p:cNvSpPr/>
            <p:nvPr/>
          </p:nvSpPr>
          <p:spPr>
            <a:xfrm>
              <a:off x="2814912" y="1754062"/>
              <a:ext cx="49950" cy="49950"/>
            </a:xfrm>
            <a:custGeom>
              <a:rect b="b" l="l" r="r" t="t"/>
              <a:pathLst>
                <a:path extrusionOk="0" fill="none" h="1998" w="1998">
                  <a:moveTo>
                    <a:pt x="1" y="1997"/>
                  </a:moveTo>
                  <a:lnTo>
                    <a:pt x="1998" y="0"/>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58" name="Google Shape;158;gfa499d3367_0_8"/>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pic>
        <p:nvPicPr>
          <p:cNvPr id="159" name="Google Shape;159;gfa499d3367_0_8"/>
          <p:cNvPicPr preferRelativeResize="0"/>
          <p:nvPr/>
        </p:nvPicPr>
        <p:blipFill>
          <a:blip r:embed="rId3">
            <a:alphaModFix/>
          </a:blip>
          <a:stretch>
            <a:fillRect/>
          </a:stretch>
        </p:blipFill>
        <p:spPr>
          <a:xfrm>
            <a:off x="4364613" y="1625938"/>
            <a:ext cx="4467225" cy="22383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6"/>
          <p:cNvSpPr txBox="1"/>
          <p:nvPr>
            <p:ph type="title"/>
          </p:nvPr>
        </p:nvSpPr>
        <p:spPr>
          <a:xfrm>
            <a:off x="1381250" y="896112"/>
            <a:ext cx="3878400" cy="4356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000"/>
              <a:buNone/>
            </a:pPr>
            <a:r>
              <a:rPr lang="en"/>
              <a:t>Ciclo de vida del proyecto</a:t>
            </a:r>
            <a:endParaRPr>
              <a:highlight>
                <a:schemeClr val="accent1"/>
              </a:highlight>
            </a:endParaRPr>
          </a:p>
        </p:txBody>
      </p:sp>
      <p:grpSp>
        <p:nvGrpSpPr>
          <p:cNvPr id="165" name="Google Shape;165;p6"/>
          <p:cNvGrpSpPr/>
          <p:nvPr/>
        </p:nvGrpSpPr>
        <p:grpSpPr>
          <a:xfrm>
            <a:off x="916458" y="1019750"/>
            <a:ext cx="214625" cy="214625"/>
            <a:chOff x="2594050" y="1631825"/>
            <a:chExt cx="439625" cy="439625"/>
          </a:xfrm>
        </p:grpSpPr>
        <p:sp>
          <p:nvSpPr>
            <p:cNvPr id="166" name="Google Shape;166;p6"/>
            <p:cNvSpPr/>
            <p:nvPr/>
          </p:nvSpPr>
          <p:spPr>
            <a:xfrm>
              <a:off x="2594050" y="1883300"/>
              <a:ext cx="188175" cy="188150"/>
            </a:xfrm>
            <a:custGeom>
              <a:rect b="b" l="l" r="r" t="t"/>
              <a:pathLst>
                <a:path extrusionOk="0" fill="none" h="7526" w="7527">
                  <a:moveTo>
                    <a:pt x="5992" y="0"/>
                  </a:moveTo>
                  <a:lnTo>
                    <a:pt x="537" y="6430"/>
                  </a:lnTo>
                  <a:lnTo>
                    <a:pt x="1" y="7526"/>
                  </a:lnTo>
                  <a:lnTo>
                    <a:pt x="1097" y="6990"/>
                  </a:lnTo>
                  <a:lnTo>
                    <a:pt x="7526" y="1534"/>
                  </a:lnTo>
                  <a:lnTo>
                    <a:pt x="5992"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7" name="Google Shape;167;p6"/>
            <p:cNvSpPr/>
            <p:nvPr/>
          </p:nvSpPr>
          <p:spPr>
            <a:xfrm>
              <a:off x="2857700" y="1631825"/>
              <a:ext cx="175975" cy="176000"/>
            </a:xfrm>
            <a:custGeom>
              <a:rect b="b" l="l" r="r" t="t"/>
              <a:pathLst>
                <a:path extrusionOk="0" fill="none" h="7040" w="7039">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8" name="Google Shape;168;p6"/>
            <p:cNvSpPr/>
            <p:nvPr/>
          </p:nvSpPr>
          <p:spPr>
            <a:xfrm>
              <a:off x="2662850" y="1699400"/>
              <a:ext cx="303250" cy="303250"/>
            </a:xfrm>
            <a:custGeom>
              <a:rect b="b" l="l" r="r" t="t"/>
              <a:pathLst>
                <a:path extrusionOk="0" fill="none" h="12130" w="1213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9" name="Google Shape;169;p6"/>
            <p:cNvSpPr/>
            <p:nvPr/>
          </p:nvSpPr>
          <p:spPr>
            <a:xfrm>
              <a:off x="2814912" y="1754062"/>
              <a:ext cx="49950" cy="49950"/>
            </a:xfrm>
            <a:custGeom>
              <a:rect b="b" l="l" r="r" t="t"/>
              <a:pathLst>
                <a:path extrusionOk="0" fill="none" h="1998" w="1998">
                  <a:moveTo>
                    <a:pt x="1" y="1997"/>
                  </a:moveTo>
                  <a:lnTo>
                    <a:pt x="1998" y="0"/>
                  </a:lnTo>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70" name="Google Shape;170;p6"/>
          <p:cNvSpPr txBox="1"/>
          <p:nvPr>
            <p:ph idx="12" type="sldNum"/>
          </p:nvPr>
        </p:nvSpPr>
        <p:spPr>
          <a:xfrm>
            <a:off x="8543227" y="4749851"/>
            <a:ext cx="548700" cy="393600"/>
          </a:xfrm>
          <a:prstGeom prst="rect">
            <a:avLst/>
          </a:prstGeom>
          <a:noFill/>
          <a:ln>
            <a:noFill/>
          </a:ln>
        </p:spPr>
        <p:txBody>
          <a:bodyPr anchorCtr="0" anchor="t"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pic>
        <p:nvPicPr>
          <p:cNvPr id="171" name="Google Shape;171;p6"/>
          <p:cNvPicPr preferRelativeResize="0"/>
          <p:nvPr/>
        </p:nvPicPr>
        <p:blipFill>
          <a:blip r:embed="rId3">
            <a:alphaModFix/>
          </a:blip>
          <a:stretch>
            <a:fillRect/>
          </a:stretch>
        </p:blipFill>
        <p:spPr>
          <a:xfrm>
            <a:off x="958525" y="1515900"/>
            <a:ext cx="7226925" cy="33251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Viola template">
  <a:themeElements>
    <a:clrScheme name="Custom 347">
      <a:dk1>
        <a:srgbClr val="000000"/>
      </a:dk1>
      <a:lt1>
        <a:srgbClr val="FFFFFF"/>
      </a:lt1>
      <a:dk2>
        <a:srgbClr val="8A8682"/>
      </a:dk2>
      <a:lt2>
        <a:srgbClr val="F0EEE9"/>
      </a:lt2>
      <a:accent1>
        <a:srgbClr val="FFCD00"/>
      </a:accent1>
      <a:accent2>
        <a:srgbClr val="F6921D"/>
      </a:accent2>
      <a:accent3>
        <a:srgbClr val="A7693A"/>
      </a:accent3>
      <a:accent4>
        <a:srgbClr val="D8D6D2"/>
      </a:accent4>
      <a:accent5>
        <a:srgbClr val="979593"/>
      </a:accent5>
      <a:accent6>
        <a:srgbClr val="6F6868"/>
      </a:accent6>
      <a:hlink>
        <a:srgbClr val="000000"/>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